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media/image24.jpg" ContentType="image/jpeg"/>
  <Override PartName="/ppt/media/image101.jpg" ContentType="image/jpeg"/>
  <Override PartName="/ppt/media/image102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7" r:id="rId28"/>
    <p:sldId id="327" r:id="rId29"/>
    <p:sldId id="282" r:id="rId30"/>
    <p:sldId id="283" r:id="rId31"/>
    <p:sldId id="284" r:id="rId32"/>
    <p:sldId id="286" r:id="rId33"/>
    <p:sldId id="293" r:id="rId34"/>
    <p:sldId id="303" r:id="rId35"/>
    <p:sldId id="294" r:id="rId36"/>
    <p:sldId id="296" r:id="rId37"/>
    <p:sldId id="302" r:id="rId38"/>
    <p:sldId id="297" r:id="rId39"/>
    <p:sldId id="313" r:id="rId40"/>
    <p:sldId id="309" r:id="rId41"/>
    <p:sldId id="288" r:id="rId42"/>
    <p:sldId id="301" r:id="rId43"/>
    <p:sldId id="298" r:id="rId44"/>
    <p:sldId id="299" r:id="rId45"/>
    <p:sldId id="300" r:id="rId46"/>
    <p:sldId id="304" r:id="rId47"/>
    <p:sldId id="305" r:id="rId48"/>
    <p:sldId id="290" r:id="rId49"/>
    <p:sldId id="291" r:id="rId50"/>
    <p:sldId id="292" r:id="rId51"/>
    <p:sldId id="306" r:id="rId52"/>
    <p:sldId id="307" r:id="rId53"/>
    <p:sldId id="308" r:id="rId54"/>
    <p:sldId id="316" r:id="rId55"/>
    <p:sldId id="310" r:id="rId56"/>
    <p:sldId id="312" r:id="rId57"/>
    <p:sldId id="311" r:id="rId58"/>
    <p:sldId id="314" r:id="rId59"/>
    <p:sldId id="324" r:id="rId60"/>
    <p:sldId id="319" r:id="rId61"/>
    <p:sldId id="322" r:id="rId62"/>
    <p:sldId id="323" r:id="rId63"/>
    <p:sldId id="320" r:id="rId64"/>
    <p:sldId id="321" r:id="rId65"/>
    <p:sldId id="325" r:id="rId66"/>
    <p:sldId id="315" r:id="rId67"/>
    <p:sldId id="326" r:id="rId68"/>
    <p:sldId id="328" r:id="rId69"/>
    <p:sldId id="329" r:id="rId70"/>
    <p:sldId id="330" r:id="rId71"/>
    <p:sldId id="331" r:id="rId72"/>
    <p:sldId id="332" r:id="rId73"/>
    <p:sldId id="333" r:id="rId74"/>
    <p:sldId id="334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66FFFF"/>
    <a:srgbClr val="0000FF"/>
    <a:srgbClr val="3333FF"/>
    <a:srgbClr val="E7F0F9"/>
    <a:srgbClr val="FF5050"/>
    <a:srgbClr val="EEEEEE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D03B46-5C84-451C-8999-EC8FEB0C0D61}" v="10" dt="2022-10-07T02:16:17.2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0577" autoAdjust="0"/>
  </p:normalViewPr>
  <p:slideViewPr>
    <p:cSldViewPr snapToGrid="0">
      <p:cViewPr varScale="1">
        <p:scale>
          <a:sx n="67" d="100"/>
          <a:sy n="67" d="100"/>
        </p:scale>
        <p:origin x="5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</pc:docChg>
  </pc:docChgLst>
  <pc:docChgLst>
    <pc:chgData name="Francisco Valentin Ramirez Cuevas" userId="e79bf063-6348-4b44-8f45-581164b14c81" providerId="ADAL" clId="{5ED03B46-5C84-451C-8999-EC8FEB0C0D61}"/>
    <pc:docChg chg="undo custSel addSld modSld">
      <pc:chgData name="Francisco Valentin Ramirez Cuevas" userId="e79bf063-6348-4b44-8f45-581164b14c81" providerId="ADAL" clId="{5ED03B46-5C84-451C-8999-EC8FEB0C0D61}" dt="2022-10-07T02:16:20.215" v="19" actId="1076"/>
      <pc:docMkLst>
        <pc:docMk/>
      </pc:docMkLst>
      <pc:sldChg chg="addSp delSp mod">
        <pc:chgData name="Francisco Valentin Ramirez Cuevas" userId="e79bf063-6348-4b44-8f45-581164b14c81" providerId="ADAL" clId="{5ED03B46-5C84-451C-8999-EC8FEB0C0D61}" dt="2022-10-07T00:59:40.404" v="4" actId="478"/>
        <pc:sldMkLst>
          <pc:docMk/>
          <pc:sldMk cId="238569686" sldId="332"/>
        </pc:sldMkLst>
        <pc:picChg chg="add del">
          <ac:chgData name="Francisco Valentin Ramirez Cuevas" userId="e79bf063-6348-4b44-8f45-581164b14c81" providerId="ADAL" clId="{5ED03B46-5C84-451C-8999-EC8FEB0C0D61}" dt="2022-10-07T00:59:40.404" v="4" actId="478"/>
          <ac:picMkLst>
            <pc:docMk/>
            <pc:sldMk cId="238569686" sldId="332"/>
            <ac:picMk id="3" creationId="{190A78B3-F153-CFD7-9AC6-A83AF97547D9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0:59:59.853" v="12"/>
        <pc:sldMkLst>
          <pc:docMk/>
          <pc:sldMk cId="1545254694" sldId="333"/>
        </pc:sldMkLst>
        <pc:spChg chg="del">
          <ac:chgData name="Francisco Valentin Ramirez Cuevas" userId="e79bf063-6348-4b44-8f45-581164b14c81" providerId="ADAL" clId="{5ED03B46-5C84-451C-8999-EC8FEB0C0D61}" dt="2022-10-07T00:59:44.077" v="6" actId="478"/>
          <ac:spMkLst>
            <pc:docMk/>
            <pc:sldMk cId="1545254694" sldId="333"/>
            <ac:spMk id="11" creationId="{E4615117-879B-49D4-BCFD-58F5EFCC36C7}"/>
          </ac:spMkLst>
        </pc:spChg>
        <pc:picChg chg="add del mod">
          <ac:chgData name="Francisco Valentin Ramirez Cuevas" userId="e79bf063-6348-4b44-8f45-581164b14c81" providerId="ADAL" clId="{5ED03B46-5C84-451C-8999-EC8FEB0C0D61}" dt="2022-10-07T00:59:47.279" v="8"/>
          <ac:picMkLst>
            <pc:docMk/>
            <pc:sldMk cId="1545254694" sldId="333"/>
            <ac:picMk id="2" creationId="{F1659070-F8CF-E373-C465-BEB9078CD1F4}"/>
          </ac:picMkLst>
        </pc:picChg>
        <pc:picChg chg="add del">
          <ac:chgData name="Francisco Valentin Ramirez Cuevas" userId="e79bf063-6348-4b44-8f45-581164b14c81" providerId="ADAL" clId="{5ED03B46-5C84-451C-8999-EC8FEB0C0D61}" dt="2022-10-07T00:59:42.522" v="5" actId="21"/>
          <ac:picMkLst>
            <pc:docMk/>
            <pc:sldMk cId="1545254694" sldId="333"/>
            <ac:picMk id="3" creationId="{190A78B3-F153-CFD7-9AC6-A83AF97547D9}"/>
          </ac:picMkLst>
        </pc:picChg>
        <pc:picChg chg="add mod">
          <ac:chgData name="Francisco Valentin Ramirez Cuevas" userId="e79bf063-6348-4b44-8f45-581164b14c81" providerId="ADAL" clId="{5ED03B46-5C84-451C-8999-EC8FEB0C0D61}" dt="2022-10-07T00:59:59.853" v="12"/>
          <ac:picMkLst>
            <pc:docMk/>
            <pc:sldMk cId="1545254694" sldId="333"/>
            <ac:picMk id="4" creationId="{C80E3380-AC55-18E3-9649-B76E12A6D52F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10" creationId="{8C236268-3D10-4702-B59D-6022DC74D41D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2:16:20.215" v="19" actId="1076"/>
        <pc:sldMkLst>
          <pc:docMk/>
          <pc:sldMk cId="1799504964" sldId="334"/>
        </pc:sldMkLst>
        <pc:picChg chg="add del">
          <ac:chgData name="Francisco Valentin Ramirez Cuevas" userId="e79bf063-6348-4b44-8f45-581164b14c81" providerId="ADAL" clId="{5ED03B46-5C84-451C-8999-EC8FEB0C0D61}" dt="2022-10-07T02:16:15.721" v="16" actId="21"/>
          <ac:picMkLst>
            <pc:docMk/>
            <pc:sldMk cId="1799504964" sldId="334"/>
            <ac:picMk id="3" creationId="{02613941-8FD5-34CC-7DBC-95B848A44BC2}"/>
          </ac:picMkLst>
        </pc:picChg>
        <pc:picChg chg="del">
          <ac:chgData name="Francisco Valentin Ramirez Cuevas" userId="e79bf063-6348-4b44-8f45-581164b14c81" providerId="ADAL" clId="{5ED03B46-5C84-451C-8999-EC8FEB0C0D61}" dt="2022-10-07T02:16:14.134" v="14" actId="478"/>
          <ac:picMkLst>
            <pc:docMk/>
            <pc:sldMk cId="1799504964" sldId="334"/>
            <ac:picMk id="4" creationId="{C80E3380-AC55-18E3-9649-B76E12A6D52F}"/>
          </ac:picMkLst>
        </pc:picChg>
        <pc:picChg chg="add mod">
          <ac:chgData name="Francisco Valentin Ramirez Cuevas" userId="e79bf063-6348-4b44-8f45-581164b14c81" providerId="ADAL" clId="{5ED03B46-5C84-451C-8999-EC8FEB0C0D61}" dt="2022-10-07T02:16:20.215" v="19" actId="1076"/>
          <ac:picMkLst>
            <pc:docMk/>
            <pc:sldMk cId="1799504964" sldId="334"/>
            <ac:picMk id="5" creationId="{B978D530-C8AA-3372-F521-2ACFB6A64614}"/>
          </ac:picMkLst>
        </pc:pic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add mod">
        <pc:chgData name="Francisco Valentin Ramirez Cuevas" userId="e79bf063-6348-4b44-8f45-581164b14c81" providerId="ADAL" clId="{46DD198B-7C17-4B5B-89DB-5F5013891DF2}" dt="2022-08-03T22:07:18.104" v="193" actId="478"/>
        <pc:sldMkLst>
          <pc:docMk/>
          <pc:sldMk cId="2135001793" sldId="257"/>
        </pc:sldMkLst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2" creationId="{E8A434C9-7153-8629-5A69-FAAE2A4FC163}"/>
          </ac:spMkLst>
        </pc:spChg>
        <pc:spChg chg="add del mod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3" creationId="{A0767B47-EA9F-C5CC-19A3-7B1DB4B7896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6" creationId="{D255646C-246E-47AD-F035-72F0FDCB32CF}"/>
          </ac:spMkLst>
        </pc:spChg>
        <pc:picChg chg="add mod">
          <ac:chgData name="Francisco Valentin Ramirez Cuevas" userId="e79bf063-6348-4b44-8f45-581164b14c81" providerId="ADAL" clId="{46DD198B-7C17-4B5B-89DB-5F5013891DF2}" dt="2022-08-03T22:07:05.231" v="189" actId="962"/>
          <ac:picMkLst>
            <pc:docMk/>
            <pc:sldMk cId="2135001793" sldId="257"/>
            <ac:picMk id="3" creationId="{2AD948B5-9582-C3C5-B2C3-C20F66DD7A9D}"/>
          </ac:picMkLst>
        </pc:picChg>
        <pc:picChg chg="add del mod">
          <ac:chgData name="Francisco Valentin Ramirez Cuevas" userId="e79bf063-6348-4b44-8f45-581164b14c81" providerId="ADAL" clId="{46DD198B-7C17-4B5B-89DB-5F5013891DF2}" dt="2022-08-03T22:07:18.104" v="193" actId="478"/>
          <ac:picMkLst>
            <pc:docMk/>
            <pc:sldMk cId="2135001793" sldId="257"/>
            <ac:picMk id="5" creationId="{B9C91D6B-7DE8-32E4-457E-E65B6500B955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46DD198B-7C17-4B5B-89DB-5F5013891DF2}" dt="2022-08-04T15:54:28.069" v="453" actId="404"/>
        <pc:sldMkLst>
          <pc:docMk/>
          <pc:sldMk cId="2850460113" sldId="258"/>
        </pc:sldMkLst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2" creationId="{0D537E2A-4464-90A2-BECD-C9506E05B94B}"/>
          </ac:spMkLst>
        </pc:spChg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3" creationId="{8D26F188-9A9E-C9A2-4AE5-27966B0005C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7" creationId="{BC2D159B-BD7F-E8C3-2266-5C37EC5814CB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8" creationId="{8588D994-7DDD-BB89-2204-11BF27CC5342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9" creationId="{FCF94CD6-6B37-6CBF-8649-7B66CC6BC06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0" creationId="{1509A20E-19C9-7363-4D4F-369457D82F8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1" creationId="{5AAA6A64-92B3-ED0E-8AE2-A532471334B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2" creationId="{AC617986-7464-E0DB-AC67-406636EB184E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3" creationId="{9F1BA03A-D30A-C7BA-C16C-C2E5D41516A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4" creationId="{33FC521D-8515-B8F1-5491-FD655C9C91C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5" creationId="{52F8C7EB-4E75-50E3-BA3A-9BF6F1232D1E}"/>
          </ac:spMkLst>
        </pc:spChg>
        <pc:picChg chg="add del">
          <ac:chgData name="Francisco Valentin Ramirez Cuevas" userId="e79bf063-6348-4b44-8f45-581164b14c81" providerId="ADAL" clId="{46DD198B-7C17-4B5B-89DB-5F5013891DF2}" dt="2022-08-04T15:44:34.981" v="197" actId="21"/>
          <ac:picMkLst>
            <pc:docMk/>
            <pc:sldMk cId="2850460113" sldId="258"/>
            <ac:picMk id="5" creationId="{26575119-E2E8-A07F-6F04-36E5CED8CBFC}"/>
          </ac:picMkLst>
        </pc:picChg>
        <pc:picChg chg="add mod">
          <ac:chgData name="Francisco Valentin Ramirez Cuevas" userId="e79bf063-6348-4b44-8f45-581164b14c81" providerId="ADAL" clId="{46DD198B-7C17-4B5B-89DB-5F5013891DF2}" dt="2022-08-04T15:53:06.528" v="428" actId="404"/>
          <ac:picMkLst>
            <pc:docMk/>
            <pc:sldMk cId="2850460113" sldId="258"/>
            <ac:picMk id="6" creationId="{68D265E3-D834-297A-329E-8E42134F46B0}"/>
          </ac:picMkLst>
        </pc:picChg>
      </pc:sldChg>
    </pc:docChg>
  </pc:docChgLst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C05ABF8D-133E-464F-9AF7-1D38E1DEA042}"/>
    <pc:docChg chg="undo redo custSel addSld delSld modSld">
      <pc:chgData name="Francisco Valentin Ramirez Cuevas" userId="e79bf063-6348-4b44-8f45-581164b14c81" providerId="ADAL" clId="{C05ABF8D-133E-464F-9AF7-1D38E1DEA042}" dt="2022-09-30T14:58:08.137" v="431" actId="14100"/>
      <pc:docMkLst>
        <pc:docMk/>
      </pc:docMkLst>
      <pc:sldChg chg="addSp delSp">
        <pc:chgData name="Francisco Valentin Ramirez Cuevas" userId="e79bf063-6348-4b44-8f45-581164b14c81" providerId="ADAL" clId="{C05ABF8D-133E-464F-9AF7-1D38E1DEA042}" dt="2022-09-14T12:53:06.930" v="2" actId="478"/>
        <pc:sldMkLst>
          <pc:docMk/>
          <pc:sldMk cId="3391293480" sldId="311"/>
        </pc:sldMkLst>
        <pc:picChg chg="add del">
          <ac:chgData name="Francisco Valentin Ramirez Cuevas" userId="e79bf063-6348-4b44-8f45-581164b14c81" providerId="ADAL" clId="{C05ABF8D-133E-464F-9AF7-1D38E1DEA042}" dt="2022-09-14T12:53:06.930" v="2" actId="478"/>
          <ac:picMkLst>
            <pc:docMk/>
            <pc:sldMk cId="3391293480" sldId="311"/>
            <ac:picMk id="5" creationId="{0F1307E5-92B3-4DB6-95A6-E975917A8B2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14T12:53:16.705" v="6" actId="14100"/>
        <pc:sldMkLst>
          <pc:docMk/>
          <pc:sldMk cId="1410528857" sldId="314"/>
        </pc:sldMkLst>
        <pc:grpChg chg="del">
          <ac:chgData name="Francisco Valentin Ramirez Cuevas" userId="e79bf063-6348-4b44-8f45-581164b14c81" providerId="ADAL" clId="{C05ABF8D-133E-464F-9AF7-1D38E1DEA042}" dt="2022-09-14T12:53:11.549" v="4" actId="478"/>
          <ac:grpSpMkLst>
            <pc:docMk/>
            <pc:sldMk cId="1410528857" sldId="314"/>
            <ac:grpSpMk id="2" creationId="{EFFE87EE-DAE9-D021-BBE5-84C4038AD2F7}"/>
          </ac:grpSpMkLst>
        </pc:grpChg>
        <pc:picChg chg="del">
          <ac:chgData name="Francisco Valentin Ramirez Cuevas" userId="e79bf063-6348-4b44-8f45-581164b14c81" providerId="ADAL" clId="{C05ABF8D-133E-464F-9AF7-1D38E1DEA042}" dt="2022-09-14T12:53:09.195" v="3"/>
          <ac:picMkLst>
            <pc:docMk/>
            <pc:sldMk cId="1410528857" sldId="314"/>
            <ac:picMk id="5" creationId="{0F1307E5-92B3-4DB6-95A6-E975917A8B22}"/>
          </ac:picMkLst>
        </pc:picChg>
        <pc:picChg chg="add mod">
          <ac:chgData name="Francisco Valentin Ramirez Cuevas" userId="e79bf063-6348-4b44-8f45-581164b14c81" providerId="ADAL" clId="{C05ABF8D-133E-464F-9AF7-1D38E1DEA042}" dt="2022-09-14T12:53:16.705" v="6" actId="14100"/>
          <ac:picMkLst>
            <pc:docMk/>
            <pc:sldMk cId="1410528857" sldId="314"/>
            <ac:picMk id="25" creationId="{1D512CBF-5613-429B-A108-9009DD0F01EC}"/>
          </ac:picMkLst>
        </pc:picChg>
        <pc:picChg chg="del">
          <ac:chgData name="Francisco Valentin Ramirez Cuevas" userId="e79bf063-6348-4b44-8f45-581164b14c81" providerId="ADAL" clId="{C05ABF8D-133E-464F-9AF7-1D38E1DEA042}" dt="2022-09-14T12:53:11.549" v="4" actId="478"/>
          <ac:picMkLst>
            <pc:docMk/>
            <pc:sldMk cId="1410528857" sldId="314"/>
            <ac:picMk id="52" creationId="{4A404092-D4C0-A2C9-5291-37CCBCE9A37C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30T14:58:08.137" v="431" actId="14100"/>
        <pc:sldMkLst>
          <pc:docMk/>
          <pc:sldMk cId="238569686" sldId="332"/>
        </pc:sldMkLst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5" creationId="{6B960CBC-4BFA-04CC-AE35-4FE47E728F02}"/>
          </ac:spMkLst>
        </pc:spChg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6" creationId="{5DFE11E7-465B-D340-07F5-1896CE33A5F0}"/>
          </ac:spMkLst>
        </pc:spChg>
        <pc:spChg chg="add mod">
          <ac:chgData name="Francisco Valentin Ramirez Cuevas" userId="e79bf063-6348-4b44-8f45-581164b14c81" providerId="ADAL" clId="{C05ABF8D-133E-464F-9AF7-1D38E1DEA042}" dt="2022-09-30T14:58:08.137" v="431" actId="14100"/>
          <ac:spMkLst>
            <pc:docMk/>
            <pc:sldMk cId="238569686" sldId="332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09-30T14:56:39.003" v="403"/>
          <ac:picMkLst>
            <pc:docMk/>
            <pc:sldMk cId="238569686" sldId="332"/>
            <ac:picMk id="2" creationId="{439B9050-1B3D-4F77-A88F-F4E65578431B}"/>
          </ac:picMkLst>
        </pc:picChg>
        <pc:picChg chg="del">
          <ac:chgData name="Francisco Valentin Ramirez Cuevas" userId="e79bf063-6348-4b44-8f45-581164b14c81" providerId="ADAL" clId="{C05ABF8D-133E-464F-9AF7-1D38E1DEA042}" dt="2022-09-30T14:56:27.404" v="401" actId="478"/>
          <ac:picMkLst>
            <pc:docMk/>
            <pc:sldMk cId="238569686" sldId="332"/>
            <ac:picMk id="3" creationId="{5F708669-0602-4BF5-4490-1560BFD816C2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1.803" v="405" actId="478"/>
          <ac:picMkLst>
            <pc:docMk/>
            <pc:sldMk cId="238569686" sldId="332"/>
            <ac:picMk id="4" creationId="{B9A7813F-F708-4C15-A282-2FC3A81B041D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7.103" v="407"/>
          <ac:picMkLst>
            <pc:docMk/>
            <pc:sldMk cId="238569686" sldId="332"/>
            <ac:picMk id="7" creationId="{4706F71B-F9A3-4D96-A87D-0D9D5D8D3545}"/>
          </ac:picMkLst>
        </pc:picChg>
        <pc:picChg chg="add mod">
          <ac:chgData name="Francisco Valentin Ramirez Cuevas" userId="e79bf063-6348-4b44-8f45-581164b14c81" providerId="ADAL" clId="{C05ABF8D-133E-464F-9AF7-1D38E1DEA042}" dt="2022-09-30T14:57:51.834" v="425" actId="1076"/>
          <ac:picMkLst>
            <pc:docMk/>
            <pc:sldMk cId="238569686" sldId="332"/>
            <ac:picMk id="8" creationId="{8A5972B3-8B28-4ADF-A1BE-0D56A15ABA2A}"/>
          </ac:picMkLst>
        </pc:picChg>
        <pc:picChg chg="add del">
          <ac:chgData name="Francisco Valentin Ramirez Cuevas" userId="e79bf063-6348-4b44-8f45-581164b14c81" providerId="ADAL" clId="{C05ABF8D-133E-464F-9AF7-1D38E1DEA042}" dt="2022-09-30T14:57:26.051" v="412"/>
          <ac:picMkLst>
            <pc:docMk/>
            <pc:sldMk cId="238569686" sldId="332"/>
            <ac:picMk id="9" creationId="{34D27C6A-021A-4AE5-B8CA-CF7639D77FCB}"/>
          </ac:picMkLst>
        </pc:picChg>
        <pc:picChg chg="add mod">
          <ac:chgData name="Francisco Valentin Ramirez Cuevas" userId="e79bf063-6348-4b44-8f45-581164b14c81" providerId="ADAL" clId="{C05ABF8D-133E-464F-9AF7-1D38E1DEA042}" dt="2022-09-30T14:57:49.817" v="424" actId="1076"/>
          <ac:picMkLst>
            <pc:docMk/>
            <pc:sldMk cId="238569686" sldId="332"/>
            <ac:picMk id="10" creationId="{8C236268-3D10-4702-B59D-6022DC74D41D}"/>
          </ac:picMkLst>
        </pc:picChg>
      </pc:sldChg>
    </pc:docChg>
  </pc:docChgLst>
  <pc:docChgLst>
    <pc:chgData name="Francisco Valentin Ramirez Cuevas" userId="e79bf063-6348-4b44-8f45-581164b14c81" providerId="ADAL" clId="{F30F8DAA-E865-4DD3-9DC2-A0F4E742569D}"/>
    <pc:docChg chg="undo redo custSel addSld delSld modSld sldOrd">
      <pc:chgData name="Francisco Valentin Ramirez Cuevas" userId="e79bf063-6348-4b44-8f45-581164b14c81" providerId="ADAL" clId="{F30F8DAA-E865-4DD3-9DC2-A0F4E742569D}" dt="2022-09-25T17:45:06.030" v="2052" actId="1038"/>
      <pc:docMkLst>
        <pc:docMk/>
      </pc:docMkLst>
      <pc:sldChg chg="ord">
        <pc:chgData name="Francisco Valentin Ramirez Cuevas" userId="e79bf063-6348-4b44-8f45-581164b14c81" providerId="ADAL" clId="{F30F8DAA-E865-4DD3-9DC2-A0F4E742569D}" dt="2022-09-25T15:50:27.511" v="4"/>
        <pc:sldMkLst>
          <pc:docMk/>
          <pc:sldMk cId="1892383617" sldId="315"/>
        </pc:sldMkLst>
      </pc:sldChg>
      <pc:sldChg chg="addSp delSp modSp add mod ord">
        <pc:chgData name="Francisco Valentin Ramirez Cuevas" userId="e79bf063-6348-4b44-8f45-581164b14c81" providerId="ADAL" clId="{F30F8DAA-E865-4DD3-9DC2-A0F4E742569D}" dt="2022-09-25T16:08:15.991" v="111" actId="478"/>
        <pc:sldMkLst>
          <pc:docMk/>
          <pc:sldMk cId="332883537" sldId="319"/>
        </pc:sldMkLst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5" creationId="{7DD3ABA6-4B3D-8322-C729-EE29243D421D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6" creationId="{B86CD486-8E4D-B692-455A-1E8787C43C29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7" creationId="{71D449A7-09D7-9EF2-4C24-3F6743A0C3FE}"/>
          </ac:spMkLst>
        </pc:spChg>
        <pc:spChg chg="add mod">
          <ac:chgData name="Francisco Valentin Ramirez Cuevas" userId="e79bf063-6348-4b44-8f45-581164b14c81" providerId="ADAL" clId="{F30F8DAA-E865-4DD3-9DC2-A0F4E742569D}" dt="2022-09-25T15:58:36.680" v="96" actId="1076"/>
          <ac:spMkLst>
            <pc:docMk/>
            <pc:sldMk cId="332883537" sldId="319"/>
            <ac:spMk id="9" creationId="{A96B7656-24BA-37CB-D99F-0052D7490FBE}"/>
          </ac:spMkLst>
        </pc:spChg>
        <pc:spChg chg="add mod">
          <ac:chgData name="Francisco Valentin Ramirez Cuevas" userId="e79bf063-6348-4b44-8f45-581164b14c81" providerId="ADAL" clId="{F30F8DAA-E865-4DD3-9DC2-A0F4E742569D}" dt="2022-09-25T15:58:18.646" v="91" actId="1076"/>
          <ac:spMkLst>
            <pc:docMk/>
            <pc:sldMk cId="332883537" sldId="319"/>
            <ac:spMk id="11" creationId="{2F68D0A1-0FBD-E14B-8C3B-A5E1E50051A7}"/>
          </ac:spMkLst>
        </pc:spChg>
        <pc:spChg chg="add mod">
          <ac:chgData name="Francisco Valentin Ramirez Cuevas" userId="e79bf063-6348-4b44-8f45-581164b14c81" providerId="ADAL" clId="{F30F8DAA-E865-4DD3-9DC2-A0F4E742569D}" dt="2022-09-25T15:58:32.758" v="95" actId="1076"/>
          <ac:spMkLst>
            <pc:docMk/>
            <pc:sldMk cId="332883537" sldId="319"/>
            <ac:spMk id="12" creationId="{FAAE00F0-1AF8-3C74-A3CF-AB26B193AF68}"/>
          </ac:spMkLst>
        </pc:spChg>
        <pc:spChg chg="add del mod ord">
          <ac:chgData name="Francisco Valentin Ramirez Cuevas" userId="e79bf063-6348-4b44-8f45-581164b14c81" providerId="ADAL" clId="{F30F8DAA-E865-4DD3-9DC2-A0F4E742569D}" dt="2022-09-25T16:08:15.991" v="111" actId="478"/>
          <ac:spMkLst>
            <pc:docMk/>
            <pc:sldMk cId="332883537" sldId="319"/>
            <ac:spMk id="13" creationId="{F9ACCF33-504C-B7CA-17F8-A2F2DF7ABDE7}"/>
          </ac:spMkLst>
        </pc:s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F30F8DAA-E865-4DD3-9DC2-A0F4E742569D}" dt="2022-09-25T15:52:22.584" v="29" actId="21"/>
          <ac:picMkLst>
            <pc:docMk/>
            <pc:sldMk cId="332883537" sldId="319"/>
            <ac:picMk id="4" creationId="{2333F792-4283-39D4-4556-59A2B1C78508}"/>
          </ac:picMkLst>
        </pc:picChg>
        <pc:picChg chg="add mod ord">
          <ac:chgData name="Francisco Valentin Ramirez Cuevas" userId="e79bf063-6348-4b44-8f45-581164b14c81" providerId="ADAL" clId="{F30F8DAA-E865-4DD3-9DC2-A0F4E742569D}" dt="2022-09-25T16:02:06.597" v="109" actId="167"/>
          <ac:picMkLst>
            <pc:docMk/>
            <pc:sldMk cId="332883537" sldId="319"/>
            <ac:picMk id="8" creationId="{A95DC3EB-6D06-C710-8812-786A167EB4BA}"/>
          </ac:picMkLst>
        </pc:picChg>
      </pc:sldChg>
      <pc:sldChg chg="addSp delSp modSp add mod">
        <pc:chgData name="Francisco Valentin Ramirez Cuevas" userId="e79bf063-6348-4b44-8f45-581164b14c81" providerId="ADAL" clId="{F30F8DAA-E865-4DD3-9DC2-A0F4E742569D}" dt="2022-09-25T17:37:47.338" v="1709" actId="207"/>
        <pc:sldMkLst>
          <pc:docMk/>
          <pc:sldMk cId="3722171327" sldId="320"/>
        </pc:sldMkLst>
        <pc:spChg chg="add mod">
          <ac:chgData name="Francisco Valentin Ramirez Cuevas" userId="e79bf063-6348-4b44-8f45-581164b14c81" providerId="ADAL" clId="{F30F8DAA-E865-4DD3-9DC2-A0F4E742569D}" dt="2022-09-25T16:43:45.214" v="996" actId="1036"/>
          <ac:spMkLst>
            <pc:docMk/>
            <pc:sldMk cId="3722171327" sldId="320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1" creationId="{4B7A2F2B-6F5A-44BF-B854-44BF0845F6BC}"/>
          </ac:spMkLst>
        </pc:spChg>
        <pc:spChg chg="add mod">
          <ac:chgData name="Francisco Valentin Ramirez Cuevas" userId="e79bf063-6348-4b44-8f45-581164b14c81" providerId="ADAL" clId="{F30F8DAA-E865-4DD3-9DC2-A0F4E742569D}" dt="2022-09-25T16:50:36.768" v="1332" actId="20577"/>
          <ac:spMkLst>
            <pc:docMk/>
            <pc:sldMk cId="3722171327" sldId="320"/>
            <ac:spMk id="24" creationId="{8EC1FAA3-791E-AA8A-EC47-0B319B7E82FF}"/>
          </ac:spMkLst>
        </pc:spChg>
        <pc:spChg chg="add mod">
          <ac:chgData name="Francisco Valentin Ramirez Cuevas" userId="e79bf063-6348-4b44-8f45-581164b14c81" providerId="ADAL" clId="{F30F8DAA-E865-4DD3-9DC2-A0F4E742569D}" dt="2022-09-25T17:31:07.924" v="1480" actId="1076"/>
          <ac:spMkLst>
            <pc:docMk/>
            <pc:sldMk cId="3722171327" sldId="320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6" creationId="{53FA6B84-5AD1-447F-8EC6-9E703CF29C4E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2:03.591" v="1492" actId="2085"/>
          <ac:spMkLst>
            <pc:docMk/>
            <pc:sldMk cId="3722171327" sldId="320"/>
            <ac:spMk id="27" creationId="{919D3085-EC97-5FEE-12D8-9913585828E9}"/>
          </ac:spMkLst>
        </pc:spChg>
        <pc:spChg chg="add del mod topLvl">
          <ac:chgData name="Francisco Valentin Ramirez Cuevas" userId="e79bf063-6348-4b44-8f45-581164b14c81" providerId="ADAL" clId="{F30F8DAA-E865-4DD3-9DC2-A0F4E742569D}" dt="2022-09-25T17:27:30.215" v="1379" actId="478"/>
          <ac:spMkLst>
            <pc:docMk/>
            <pc:sldMk cId="3722171327" sldId="320"/>
            <ac:spMk id="28" creationId="{68BD84CC-4420-4F7B-304E-DD969C430A21}"/>
          </ac:spMkLst>
        </pc:spChg>
        <pc:spChg chg="add del mod">
          <ac:chgData name="Francisco Valentin Ramirez Cuevas" userId="e79bf063-6348-4b44-8f45-581164b14c81" providerId="ADAL" clId="{F30F8DAA-E865-4DD3-9DC2-A0F4E742569D}" dt="2022-09-25T16:18:26.087" v="288" actId="478"/>
          <ac:spMkLst>
            <pc:docMk/>
            <pc:sldMk cId="3722171327" sldId="320"/>
            <ac:spMk id="29" creationId="{FCCA0856-BFA9-41D2-AE37-13BFA3A13C57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7:47.338" v="1709" actId="207"/>
          <ac:spMkLst>
            <pc:docMk/>
            <pc:sldMk cId="3722171327" sldId="320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2" creationId="{11BCE845-6853-45EF-99BC-35E059D0A1F9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0:41.708" v="1475" actId="207"/>
          <ac:spMkLst>
            <pc:docMk/>
            <pc:sldMk cId="3722171327" sldId="320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5" creationId="{2EF72FE8-3CF7-4AFB-95EE-C840C34183DE}"/>
          </ac:spMkLst>
        </pc:spChg>
        <pc:spChg chg="add mod">
          <ac:chgData name="Francisco Valentin Ramirez Cuevas" userId="e79bf063-6348-4b44-8f45-581164b14c81" providerId="ADAL" clId="{F30F8DAA-E865-4DD3-9DC2-A0F4E742569D}" dt="2022-09-25T17:31:20.982" v="1485" actId="207"/>
          <ac:spMkLst>
            <pc:docMk/>
            <pc:sldMk cId="3722171327" sldId="320"/>
            <ac:spMk id="37" creationId="{4D28C03D-17D8-B02B-8327-05A5239BF6C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8" creationId="{7126F260-4145-4A05-9981-8939368D38AD}"/>
          </ac:spMkLst>
        </pc:spChg>
        <pc:spChg chg="add mod">
          <ac:chgData name="Francisco Valentin Ramirez Cuevas" userId="e79bf063-6348-4b44-8f45-581164b14c81" providerId="ADAL" clId="{F30F8DAA-E865-4DD3-9DC2-A0F4E742569D}" dt="2022-09-25T16:47:25.055" v="1225" actId="1035"/>
          <ac:spMkLst>
            <pc:docMk/>
            <pc:sldMk cId="3722171327" sldId="320"/>
            <ac:spMk id="60" creationId="{37D4B5FD-4582-0B56-25AA-576BDFA415A1}"/>
          </ac:spMkLst>
        </pc:spChg>
        <pc:spChg chg="add del mod">
          <ac:chgData name="Francisco Valentin Ramirez Cuevas" userId="e79bf063-6348-4b44-8f45-581164b14c81" providerId="ADAL" clId="{F30F8DAA-E865-4DD3-9DC2-A0F4E742569D}" dt="2022-09-25T16:46:34.939" v="1195" actId="478"/>
          <ac:spMkLst>
            <pc:docMk/>
            <pc:sldMk cId="3722171327" sldId="320"/>
            <ac:spMk id="61" creationId="{93650740-D10D-CB05-2F09-1F76FCBAA41E}"/>
          </ac:spMkLst>
        </pc:spChg>
        <pc:spChg chg="add mod">
          <ac:chgData name="Francisco Valentin Ramirez Cuevas" userId="e79bf063-6348-4b44-8f45-581164b14c81" providerId="ADAL" clId="{F30F8DAA-E865-4DD3-9DC2-A0F4E742569D}" dt="2022-09-25T16:46:04.372" v="1185" actId="14100"/>
          <ac:spMkLst>
            <pc:docMk/>
            <pc:sldMk cId="3722171327" sldId="320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7" creationId="{F755F4F5-C7F4-49CD-8FE3-07C410017ADA}"/>
          </ac:spMkLst>
        </pc:spChg>
        <pc:spChg chg="add mod">
          <ac:chgData name="Francisco Valentin Ramirez Cuevas" userId="e79bf063-6348-4b44-8f45-581164b14c81" providerId="ADAL" clId="{F30F8DAA-E865-4DD3-9DC2-A0F4E742569D}" dt="2022-09-25T17:33:24.270" v="1519" actId="14100"/>
          <ac:spMkLst>
            <pc:docMk/>
            <pc:sldMk cId="3722171327" sldId="320"/>
            <ac:spMk id="93" creationId="{0E24C960-4182-6CD8-60D7-0A1888D2360A}"/>
          </ac:spMkLst>
        </pc:spChg>
        <pc:spChg chg="add mod">
          <ac:chgData name="Francisco Valentin Ramirez Cuevas" userId="e79bf063-6348-4b44-8f45-581164b14c81" providerId="ADAL" clId="{F30F8DAA-E865-4DD3-9DC2-A0F4E742569D}" dt="2022-09-25T17:34:21.644" v="1556" actId="1035"/>
          <ac:spMkLst>
            <pc:docMk/>
            <pc:sldMk cId="3722171327" sldId="320"/>
            <ac:spMk id="98" creationId="{A27BCBF7-053B-DB86-DD3D-A512133C8A09}"/>
          </ac:spMkLst>
        </pc:spChg>
        <pc:spChg chg="add mod">
          <ac:chgData name="Francisco Valentin Ramirez Cuevas" userId="e79bf063-6348-4b44-8f45-581164b14c81" providerId="ADAL" clId="{F30F8DAA-E865-4DD3-9DC2-A0F4E742569D}" dt="2022-09-25T17:36:27.195" v="1603" actId="1076"/>
          <ac:spMkLst>
            <pc:docMk/>
            <pc:sldMk cId="3722171327" sldId="320"/>
            <ac:spMk id="101" creationId="{7145C845-BBC4-8A71-F26D-3F6E931E0FE3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1" creationId="{2A9D202D-3E74-2B59-1F9D-2CF8A0EB2426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2" creationId="{0EF6B7E4-08CC-9986-5C7E-AC292177FCC3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6" creationId="{0CC1D386-BF41-CC26-E799-7218DAAF5E6A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7" creationId="{A5C903C7-2CC2-6C81-E874-5504222B289E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48" creationId="{2AA725F7-4696-ACB4-0F3A-7E4AF19C71D1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51" creationId="{5FA18A8B-5BB0-821D-6A08-E1AF77ECC43A}"/>
          </ac:spMkLst>
        </pc:spChg>
        <pc:spChg chg="add mod">
          <ac:chgData name="Francisco Valentin Ramirez Cuevas" userId="e79bf063-6348-4b44-8f45-581164b14c81" providerId="ADAL" clId="{F30F8DAA-E865-4DD3-9DC2-A0F4E742569D}" dt="2022-09-25T16:47:43.932" v="1258" actId="1037"/>
          <ac:spMkLst>
            <pc:docMk/>
            <pc:sldMk cId="3722171327" sldId="320"/>
            <ac:spMk id="161" creationId="{8B7D7916-8CF1-A1C8-2BB6-ED9B33B1BD2A}"/>
          </ac:spMkLst>
        </pc:spChg>
        <pc:spChg chg="add mod">
          <ac:chgData name="Francisco Valentin Ramirez Cuevas" userId="e79bf063-6348-4b44-8f45-581164b14c81" providerId="ADAL" clId="{F30F8DAA-E865-4DD3-9DC2-A0F4E742569D}" dt="2022-09-25T16:48:03.797" v="1262" actId="1076"/>
          <ac:spMkLst>
            <pc:docMk/>
            <pc:sldMk cId="3722171327" sldId="320"/>
            <ac:spMk id="171" creationId="{363032C7-7685-7845-A068-3A2A6C373FB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2" creationId="{1438042B-CE14-070E-7ADB-E25FEAECDD2D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3" creationId="{5F8FFF55-DA3B-12A0-6D66-9230878BA6F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4" creationId="{F0B0F450-D063-0ABA-D536-A5C111EF7118}"/>
          </ac:spMkLst>
        </pc:spChg>
        <pc:spChg chg="add mod ord">
          <ac:chgData name="Francisco Valentin Ramirez Cuevas" userId="e79bf063-6348-4b44-8f45-581164b14c81" providerId="ADAL" clId="{F30F8DAA-E865-4DD3-9DC2-A0F4E742569D}" dt="2022-09-25T17:36:04.996" v="1594" actId="14100"/>
          <ac:spMkLst>
            <pc:docMk/>
            <pc:sldMk cId="3722171327" sldId="320"/>
            <ac:spMk id="175" creationId="{0C9B4302-90D6-B706-E45B-056050590415}"/>
          </ac:spMkLst>
        </pc:spChg>
        <pc:spChg chg="add mod">
          <ac:chgData name="Francisco Valentin Ramirez Cuevas" userId="e79bf063-6348-4b44-8f45-581164b14c81" providerId="ADAL" clId="{F30F8DAA-E865-4DD3-9DC2-A0F4E742569D}" dt="2022-09-25T17:31:28.109" v="1486" actId="1076"/>
          <ac:spMkLst>
            <pc:docMk/>
            <pc:sldMk cId="3722171327" sldId="320"/>
            <ac:spMk id="188" creationId="{27183E43-C181-4BCA-1BC9-4AA32B87E9EA}"/>
          </ac:spMkLst>
        </pc:spChg>
        <pc:spChg chg="add mod">
          <ac:chgData name="Francisco Valentin Ramirez Cuevas" userId="e79bf063-6348-4b44-8f45-581164b14c81" providerId="ADAL" clId="{F30F8DAA-E865-4DD3-9DC2-A0F4E742569D}" dt="2022-09-25T17:31:34.677" v="1488" actId="1076"/>
          <ac:spMkLst>
            <pc:docMk/>
            <pc:sldMk cId="3722171327" sldId="320"/>
            <ac:spMk id="189" creationId="{5AC3C5BD-109B-0D86-164A-6FC166A27D34}"/>
          </ac:spMkLst>
        </pc:spChg>
        <pc:spChg chg="add mod">
          <ac:chgData name="Francisco Valentin Ramirez Cuevas" userId="e79bf063-6348-4b44-8f45-581164b14c81" providerId="ADAL" clId="{F30F8DAA-E865-4DD3-9DC2-A0F4E742569D}" dt="2022-09-25T17:31:40.736" v="1490" actId="1076"/>
          <ac:spMkLst>
            <pc:docMk/>
            <pc:sldMk cId="3722171327" sldId="320"/>
            <ac:spMk id="190" creationId="{D97E9AA1-568D-BF76-BF19-77FF64081A8E}"/>
          </ac:spMkLst>
        </pc:spChg>
        <pc:spChg chg="add mod">
          <ac:chgData name="Francisco Valentin Ramirez Cuevas" userId="e79bf063-6348-4b44-8f45-581164b14c81" providerId="ADAL" clId="{F30F8DAA-E865-4DD3-9DC2-A0F4E742569D}" dt="2022-09-25T17:33:05.878" v="1511" actId="14100"/>
          <ac:spMkLst>
            <pc:docMk/>
            <pc:sldMk cId="3722171327" sldId="320"/>
            <ac:spMk id="191" creationId="{BE87DEB5-ACC7-2FC9-32A5-87B0793E1461}"/>
          </ac:spMkLst>
        </pc:spChg>
        <pc:grpChg chg="add del mod">
          <ac:chgData name="Francisco Valentin Ramirez Cuevas" userId="e79bf063-6348-4b44-8f45-581164b14c81" providerId="ADAL" clId="{F30F8DAA-E865-4DD3-9DC2-A0F4E742569D}" dt="2022-09-25T16:38:54.354" v="895" actId="165"/>
          <ac:grpSpMkLst>
            <pc:docMk/>
            <pc:sldMk cId="3722171327" sldId="320"/>
            <ac:grpSpMk id="36" creationId="{5D893523-CA58-AE7A-DD35-BA252B5F1053}"/>
          </ac:grpSpMkLst>
        </pc:grpChg>
        <pc:grpChg chg="add mod">
          <ac:chgData name="Francisco Valentin Ramirez Cuevas" userId="e79bf063-6348-4b44-8f45-581164b14c81" providerId="ADAL" clId="{F30F8DAA-E865-4DD3-9DC2-A0F4E742569D}" dt="2022-09-25T16:46:44.188" v="1201" actId="1076"/>
          <ac:grpSpMkLst>
            <pc:docMk/>
            <pc:sldMk cId="3722171327" sldId="320"/>
            <ac:grpSpMk id="52" creationId="{2C786DE9-EB39-D85B-9F68-620D1E307F0B}"/>
          </ac:grpSpMkLst>
        </pc:grpChg>
        <pc:grpChg chg="add del mod">
          <ac:chgData name="Francisco Valentin Ramirez Cuevas" userId="e79bf063-6348-4b44-8f45-581164b14c81" providerId="ADAL" clId="{F30F8DAA-E865-4DD3-9DC2-A0F4E742569D}" dt="2022-09-25T16:36:11.526" v="830" actId="165"/>
          <ac:grpSpMkLst>
            <pc:docMk/>
            <pc:sldMk cId="3722171327" sldId="320"/>
            <ac:grpSpMk id="53" creationId="{DC841F27-AB61-55C5-18AB-51540FA36240}"/>
          </ac:grpSpMkLst>
        </pc:grpChg>
        <pc:grpChg chg="add mod">
          <ac:chgData name="Francisco Valentin Ramirez Cuevas" userId="e79bf063-6348-4b44-8f45-581164b14c81" providerId="ADAL" clId="{F30F8DAA-E865-4DD3-9DC2-A0F4E742569D}" dt="2022-09-25T16:38:42.102" v="894" actId="164"/>
          <ac:grpSpMkLst>
            <pc:docMk/>
            <pc:sldMk cId="3722171327" sldId="320"/>
            <ac:grpSpMk id="123" creationId="{665C5950-041F-3CFE-A104-0401F4BD11A1}"/>
          </ac:grpSpMkLst>
        </pc:grp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5" creationId="{19E55D3F-34CA-4843-BDCA-9970FBA35F72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48" creationId="{10C8CC52-07EB-D0D4-E28C-14C2BDD627F6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51" creationId="{FE43DF02-A82E-7710-C54A-7B084CBC704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7" creationId="{AD21CF28-AD99-45A4-81C6-7DE8AE2108D9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51.359" v="1179" actId="14100"/>
          <ac:cxnSpMkLst>
            <pc:docMk/>
            <pc:sldMk cId="3722171327" sldId="320"/>
            <ac:cxnSpMk id="62" creationId="{7F11183C-8BB1-B112-A439-614DCF913B18}"/>
          </ac:cxnSpMkLst>
        </pc:cxnChg>
        <pc:cxnChg chg="add mod ord">
          <ac:chgData name="Francisco Valentin Ramirez Cuevas" userId="e79bf063-6348-4b44-8f45-581164b14c81" providerId="ADAL" clId="{F30F8DAA-E865-4DD3-9DC2-A0F4E742569D}" dt="2022-09-25T17:36:11.625" v="1601" actId="1037"/>
          <ac:cxnSpMkLst>
            <pc:docMk/>
            <pc:sldMk cId="3722171327" sldId="320"/>
            <ac:cxnSpMk id="65" creationId="{74ECF3D4-1F7A-08FC-AE14-42AD1BB7F3E4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7:33:28.303" v="1523" actId="1038"/>
          <ac:cxnSpMkLst>
            <pc:docMk/>
            <pc:sldMk cId="3722171327" sldId="320"/>
            <ac:cxnSpMk id="69" creationId="{780211D2-D8F4-9FF6-0A3B-7FC710949BA3}"/>
          </ac:cxnSpMkLst>
        </pc:cxnChg>
        <pc:cxnChg chg="add mod">
          <ac:chgData name="Francisco Valentin Ramirez Cuevas" userId="e79bf063-6348-4b44-8f45-581164b14c81" providerId="ADAL" clId="{F30F8DAA-E865-4DD3-9DC2-A0F4E742569D}" dt="2022-09-25T17:35:40.699" v="1581" actId="14100"/>
          <ac:cxnSpMkLst>
            <pc:docMk/>
            <pc:sldMk cId="3722171327" sldId="320"/>
            <ac:cxnSpMk id="78" creationId="{0E2AEF95-B67C-6473-9302-F415EF6C3CEF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22.433" v="1602" actId="14100"/>
          <ac:cxnSpMkLst>
            <pc:docMk/>
            <pc:sldMk cId="3722171327" sldId="320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6" creationId="{213E96E6-3065-4607-B7D7-84436411B217}"/>
          </ac:cxnSpMkLst>
        </pc:cxnChg>
        <pc:cxnChg chg="add mod">
          <ac:chgData name="Francisco Valentin Ramirez Cuevas" userId="e79bf063-6348-4b44-8f45-581164b14c81" providerId="ADAL" clId="{F30F8DAA-E865-4DD3-9DC2-A0F4E742569D}" dt="2022-09-25T17:33:14.715" v="1512" actId="14100"/>
          <ac:cxnSpMkLst>
            <pc:docMk/>
            <pc:sldMk cId="3722171327" sldId="320"/>
            <ac:cxnSpMk id="92" creationId="{82899864-C48C-44EB-9C26-CD4C45E745E5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6:33:01.490" v="712" actId="478"/>
          <ac:cxnSpMkLst>
            <pc:docMk/>
            <pc:sldMk cId="3722171327" sldId="320"/>
            <ac:cxnSpMk id="94" creationId="{55F39CD2-F802-8B66-6059-BEA7D2DB9253}"/>
          </ac:cxnSpMkLst>
        </pc:cxnChg>
        <pc:cxnChg chg="add mod">
          <ac:chgData name="Francisco Valentin Ramirez Cuevas" userId="e79bf063-6348-4b44-8f45-581164b14c81" providerId="ADAL" clId="{F30F8DAA-E865-4DD3-9DC2-A0F4E742569D}" dt="2022-09-25T17:28:00.932" v="1383" actId="14100"/>
          <ac:cxnSpMkLst>
            <pc:docMk/>
            <pc:sldMk cId="3722171327" sldId="320"/>
            <ac:cxnSpMk id="96" creationId="{9F6D2C61-782D-5EEE-AEAB-BB347E97370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07" creationId="{D0AABD8C-307F-30CE-15C4-AA6E007D3E96}"/>
          </ac:cxnSpMkLst>
        </pc:cxnChg>
        <pc:cxnChg chg="add mod">
          <ac:chgData name="Francisco Valentin Ramirez Cuevas" userId="e79bf063-6348-4b44-8f45-581164b14c81" providerId="ADAL" clId="{F30F8DAA-E865-4DD3-9DC2-A0F4E742569D}" dt="2022-09-25T17:30:22.322" v="1468" actId="1076"/>
          <ac:cxnSpMkLst>
            <pc:docMk/>
            <pc:sldMk cId="3722171327" sldId="320"/>
            <ac:cxnSpMk id="108" creationId="{32A188F9-9107-0855-6AB9-77789E3D3B2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2" creationId="{502E7FD7-06CE-0D50-7A6B-528D6FC4122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8" creationId="{E1597DE9-B609-64FF-AF0E-F1693D2DAA40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04.996" v="1594" actId="14100"/>
          <ac:cxnSpMkLst>
            <pc:docMk/>
            <pc:sldMk cId="3722171327" sldId="320"/>
            <ac:cxnSpMk id="138" creationId="{2A55C817-4100-41CB-2334-18DE297E1C33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4.185" v="1295" actId="1037"/>
          <ac:cxnSpMkLst>
            <pc:docMk/>
            <pc:sldMk cId="3722171327" sldId="320"/>
            <ac:cxnSpMk id="143" creationId="{8CD273B2-A978-F0FF-EE66-CE68824AC4F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49" creationId="{97A1C861-40BE-F730-A478-8B774C9CA5B2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52" creationId="{D5B8F802-0F1B-D321-8473-633E6311F754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3" creationId="{6CDD2B34-7E13-BCEB-4A0A-56A279923467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5" creationId="{C93490F0-0B39-3731-34B0-68B6B83D10BC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6.162" v="1227" actId="14100"/>
          <ac:cxnSpMkLst>
            <pc:docMk/>
            <pc:sldMk cId="3722171327" sldId="320"/>
            <ac:cxnSpMk id="162" creationId="{991D7ACD-909C-3224-3FF9-B09BAF35284A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0.966" v="1226" actId="14100"/>
          <ac:cxnSpMkLst>
            <pc:docMk/>
            <pc:sldMk cId="3722171327" sldId="320"/>
            <ac:cxnSpMk id="165" creationId="{D9E1F5D6-6C90-5EC5-486F-70C385F24F66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03.797" v="1262" actId="1076"/>
          <ac:cxnSpMkLst>
            <pc:docMk/>
            <pc:sldMk cId="3722171327" sldId="320"/>
            <ac:cxnSpMk id="170" creationId="{DC98BE13-03C7-66DC-4526-A3977EFE4D00}"/>
          </ac:cxnSpMkLst>
        </pc:cxnChg>
      </pc:sldChg>
      <pc:sldChg chg="addSp delSp modSp add mod">
        <pc:chgData name="Francisco Valentin Ramirez Cuevas" userId="e79bf063-6348-4b44-8f45-581164b14c81" providerId="ADAL" clId="{F30F8DAA-E865-4DD3-9DC2-A0F4E742569D}" dt="2022-09-25T17:12:15.818" v="1362" actId="14100"/>
        <pc:sldMkLst>
          <pc:docMk/>
          <pc:sldMk cId="1831803576" sldId="321"/>
        </pc:sldMkLst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4" creationId="{8EC1FAA3-791E-AA8A-EC47-0B319B7E82F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7" creationId="{919D3085-EC97-5FEE-12D8-9913585828E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8" creationId="{68BD84CC-4420-4F7B-304E-DD969C430A2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0" creationId="{37D4B5FD-4582-0B56-25AA-576BDFA415A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3" creationId="{0E24C960-4182-6CD8-60D7-0A1888D2360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8" creationId="{A27BCBF7-053B-DB86-DD3D-A512133C8A0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01" creationId="{7145C845-BBC4-8A71-F26D-3F6E931E0FE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1" creationId="{2A9D202D-3E74-2B59-1F9D-2CF8A0EB242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2" creationId="{0EF6B7E4-08CC-9986-5C7E-AC292177FCC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6" creationId="{0CC1D386-BF41-CC26-E799-7218DAAF5E6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7" creationId="{A5C903C7-2CC2-6C81-E874-5504222B289E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48" creationId="{2AA725F7-4696-ACB4-0F3A-7E4AF19C71D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51" creationId="{5FA18A8B-5BB0-821D-6A08-E1AF77ECC43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61" creationId="{8B7D7916-8CF1-A1C8-2BB6-ED9B33B1BD2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1" creationId="{363032C7-7685-7845-A068-3A2A6C373FB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2" creationId="{1438042B-CE14-070E-7ADB-E25FEAECDD2D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3" creationId="{5F8FFF55-DA3B-12A0-6D66-9230878BA6F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4" creationId="{F0B0F450-D063-0ABA-D536-A5C111EF7118}"/>
          </ac:spMkLst>
        </pc:spChg>
        <pc:grpChg chg="del">
          <ac:chgData name="Francisco Valentin Ramirez Cuevas" userId="e79bf063-6348-4b44-8f45-581164b14c81" providerId="ADAL" clId="{F30F8DAA-E865-4DD3-9DC2-A0F4E742569D}" dt="2022-09-25T17:10:04.242" v="1357" actId="478"/>
          <ac:grpSpMkLst>
            <pc:docMk/>
            <pc:sldMk cId="1831803576" sldId="321"/>
            <ac:grpSpMk id="52" creationId="{2C786DE9-EB39-D85B-9F68-620D1E307F0B}"/>
          </ac:grpSpMkLst>
        </pc:grpChg>
        <pc:picChg chg="add mod">
          <ac:chgData name="Francisco Valentin Ramirez Cuevas" userId="e79bf063-6348-4b44-8f45-581164b14c81" providerId="ADAL" clId="{F30F8DAA-E865-4DD3-9DC2-A0F4E742569D}" dt="2022-09-25T17:12:15.818" v="1362" actId="14100"/>
          <ac:picMkLst>
            <pc:docMk/>
            <pc:sldMk cId="1831803576" sldId="321"/>
            <ac:picMk id="3" creationId="{5770C4D2-A18F-01F2-1608-4639B8CCC1A3}"/>
          </ac:picMkLst>
        </pc:pic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2" creationId="{7F11183C-8BB1-B112-A439-614DCF913B18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5" creationId="{74ECF3D4-1F7A-08FC-AE14-42AD1BB7F3E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9" creationId="{780211D2-D8F4-9FF6-0A3B-7FC710949BA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78" creationId="{0E2AEF95-B67C-6473-9302-F415EF6C3CEF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2" creationId="{82899864-C48C-44EB-9C26-CD4C45E745E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6" creationId="{9F6D2C61-782D-5EEE-AEAB-BB347E97370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7" creationId="{D0AABD8C-307F-30CE-15C4-AA6E007D3E9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8" creationId="{32A188F9-9107-0855-6AB9-77789E3D3B2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2" creationId="{502E7FD7-06CE-0D50-7A6B-528D6FC4122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8" creationId="{E1597DE9-B609-64FF-AF0E-F1693D2DAA4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38" creationId="{2A55C817-4100-41CB-2334-18DE297E1C3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3" creationId="{8CD273B2-A978-F0FF-EE66-CE68824AC4F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9" creationId="{97A1C861-40BE-F730-A478-8B774C9CA5B2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2" creationId="{D5B8F802-0F1B-D321-8473-633E6311F75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3" creationId="{6CDD2B34-7E13-BCEB-4A0A-56A279923467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5" creationId="{C93490F0-0B39-3731-34B0-68B6B83D10BC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2" creationId="{991D7ACD-909C-3224-3FF9-B09BAF35284A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5" creationId="{D9E1F5D6-6C90-5EC5-486F-70C385F24F6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70" creationId="{DC98BE13-03C7-66DC-4526-A3977EFE4D00}"/>
          </ac:cxnSpMkLst>
        </pc:cxnChg>
      </pc:sldChg>
      <pc:sldChg chg="add ord">
        <pc:chgData name="Francisco Valentin Ramirez Cuevas" userId="e79bf063-6348-4b44-8f45-581164b14c81" providerId="ADAL" clId="{F30F8DAA-E865-4DD3-9DC2-A0F4E742569D}" dt="2022-09-25T17:39:33.441" v="1716"/>
        <pc:sldMkLst>
          <pc:docMk/>
          <pc:sldMk cId="2573839518" sldId="322"/>
        </pc:sldMkLst>
      </pc:sldChg>
      <pc:sldChg chg="addSp delSp modSp add mod">
        <pc:chgData name="Francisco Valentin Ramirez Cuevas" userId="e79bf063-6348-4b44-8f45-581164b14c81" providerId="ADAL" clId="{F30F8DAA-E865-4DD3-9DC2-A0F4E742569D}" dt="2022-09-25T17:45:06.030" v="2052" actId="1038"/>
        <pc:sldMkLst>
          <pc:docMk/>
          <pc:sldMk cId="4050617577" sldId="323"/>
        </pc:sldMkLst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1" creationId="{4B7A2F2B-6F5A-44BF-B854-44BF0845F6B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6" creationId="{53FA6B84-5AD1-447F-8EC6-9E703CF29C4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2" creationId="{11BCE845-6853-45EF-99BC-35E059D0A1F9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5" creationId="{2EF72FE8-3CF7-4AFB-95EE-C840C34183D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8" creationId="{7126F260-4145-4A05-9981-8939368D38AD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7" creationId="{F755F4F5-C7F4-49CD-8FE3-07C410017ADA}"/>
          </ac:spMkLst>
        </pc:spChg>
        <pc:picChg chg="add del mod ord modCrop">
          <ac:chgData name="Francisco Valentin Ramirez Cuevas" userId="e79bf063-6348-4b44-8f45-581164b14c81" providerId="ADAL" clId="{F30F8DAA-E865-4DD3-9DC2-A0F4E742569D}" dt="2022-09-25T17:41:21.923" v="1733" actId="478"/>
          <ac:picMkLst>
            <pc:docMk/>
            <pc:sldMk cId="4050617577" sldId="323"/>
            <ac:picMk id="2" creationId="{D713E096-0AAF-6F23-E8FD-F62E4CD85D1C}"/>
          </ac:picMkLst>
        </pc:picChg>
        <pc:picChg chg="add del mod">
          <ac:chgData name="Francisco Valentin Ramirez Cuevas" userId="e79bf063-6348-4b44-8f45-581164b14c81" providerId="ADAL" clId="{F30F8DAA-E865-4DD3-9DC2-A0F4E742569D}" dt="2022-09-25T17:41:29.277" v="1741" actId="1076"/>
          <ac:picMkLst>
            <pc:docMk/>
            <pc:sldMk cId="4050617577" sldId="323"/>
            <ac:picMk id="24" creationId="{EAFF0404-4760-202A-D0E3-65E6C008D676}"/>
          </ac:picMkLst>
        </pc:picChg>
        <pc:picChg chg="add del mod ord modCrop">
          <ac:chgData name="Francisco Valentin Ramirez Cuevas" userId="e79bf063-6348-4b44-8f45-581164b14c81" providerId="ADAL" clId="{F30F8DAA-E865-4DD3-9DC2-A0F4E742569D}" dt="2022-09-25T17:43:44.447" v="1911" actId="478"/>
          <ac:picMkLst>
            <pc:docMk/>
            <pc:sldMk cId="4050617577" sldId="323"/>
            <ac:picMk id="25" creationId="{E9ECF4D7-6D9A-48AE-4828-FCA248CFB62C}"/>
          </ac:picMkLst>
        </pc:picChg>
        <pc:picChg chg="add mod modCrop">
          <ac:chgData name="Francisco Valentin Ramirez Cuevas" userId="e79bf063-6348-4b44-8f45-581164b14c81" providerId="ADAL" clId="{F30F8DAA-E865-4DD3-9DC2-A0F4E742569D}" dt="2022-09-25T17:45:06.030" v="2052" actId="1038"/>
          <ac:picMkLst>
            <pc:docMk/>
            <pc:sldMk cId="4050617577" sldId="323"/>
            <ac:picMk id="28" creationId="{73117EDE-C327-3735-02C8-1ABFAF84261B}"/>
          </ac:picMkLst>
        </pc:pic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5" creationId="{19E55D3F-34CA-4843-BDCA-9970FBA35F7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7" creationId="{AD21CF28-AD99-45A4-81C6-7DE8AE2108D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6" creationId="{213E96E6-3065-4607-B7D7-84436411B217}"/>
          </ac:cxnSpMkLst>
        </pc:cxnChg>
      </pc:sldChg>
    </pc:docChg>
  </pc:docChgLst>
  <pc:docChgLst>
    <pc:chgData name="Francisco Valentin Ramirez Cuevas" userId="e79bf063-6348-4b44-8f45-581164b14c81" providerId="ADAL" clId="{DABA0172-E9DE-466C-9A68-B408D120F7C0}"/>
    <pc:docChg chg="undo custSel addSld modSld sldOrd">
      <pc:chgData name="Francisco Valentin Ramirez Cuevas" userId="e79bf063-6348-4b44-8f45-581164b14c81" providerId="ADAL" clId="{DABA0172-E9DE-466C-9A68-B408D120F7C0}" dt="2022-09-29T19:23:41.478" v="238" actId="1076"/>
      <pc:docMkLst>
        <pc:docMk/>
      </pc:docMkLst>
      <pc:sldChg chg="addSp delSp modSp add mod ord">
        <pc:chgData name="Francisco Valentin Ramirez Cuevas" userId="e79bf063-6348-4b44-8f45-581164b14c81" providerId="ADAL" clId="{DABA0172-E9DE-466C-9A68-B408D120F7C0}" dt="2022-09-29T05:34:00.962" v="215"/>
        <pc:sldMkLst>
          <pc:docMk/>
          <pc:sldMk cId="4209444445" sldId="324"/>
        </pc:sldMkLst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5" creationId="{CD571D71-0B9A-2458-7FB3-4A32D61C212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6" creationId="{6256368C-BF3E-6747-E51D-8EEA049E5A6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7" creationId="{4C1716A9-EF76-C3A0-D181-B9A1BCA950B5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5" creationId="{9E9781BB-5921-F9CD-ADE9-50868DFF62A1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6" creationId="{707808FE-6D90-9F8F-32E9-748CD60CEF86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25" creationId="{02685D82-566F-8CA8-6766-6A82EF73F9D1}"/>
          </ac:spMkLst>
        </pc:spChg>
        <pc:spChg chg="add mod">
          <ac:chgData name="Francisco Valentin Ramirez Cuevas" userId="e79bf063-6348-4b44-8f45-581164b14c81" providerId="ADAL" clId="{DABA0172-E9DE-466C-9A68-B408D120F7C0}" dt="2022-09-28T03:11:26.395" v="193" actId="403"/>
          <ac:spMkLst>
            <pc:docMk/>
            <pc:sldMk cId="4209444445" sldId="324"/>
            <ac:spMk id="30" creationId="{20C136B2-471C-7A8C-3769-4AC44FCD8264}"/>
          </ac:spMkLst>
        </pc:spChg>
        <pc:spChg chg="add mod">
          <ac:chgData name="Francisco Valentin Ramirez Cuevas" userId="e79bf063-6348-4b44-8f45-581164b14c81" providerId="ADAL" clId="{DABA0172-E9DE-466C-9A68-B408D120F7C0}" dt="2022-09-28T03:13:27.851" v="212" actId="1076"/>
          <ac:spMkLst>
            <pc:docMk/>
            <pc:sldMk cId="4209444445" sldId="324"/>
            <ac:spMk id="36" creationId="{B1D3EA70-6868-CCA3-7985-7B6B80284133}"/>
          </ac:spMkLst>
        </pc:spChg>
        <pc:spChg chg="add mod">
          <ac:chgData name="Francisco Valentin Ramirez Cuevas" userId="e79bf063-6348-4b44-8f45-581164b14c81" providerId="ADAL" clId="{DABA0172-E9DE-466C-9A68-B408D120F7C0}" dt="2022-09-28T03:13:31.030" v="213" actId="1076"/>
          <ac:spMkLst>
            <pc:docMk/>
            <pc:sldMk cId="4209444445" sldId="324"/>
            <ac:spMk id="37" creationId="{E21EA9CB-42E2-10FE-0A9C-2EB636F0D850}"/>
          </ac:spMkLst>
        </pc:spChg>
        <pc:spChg chg="add mod">
          <ac:chgData name="Francisco Valentin Ramirez Cuevas" userId="e79bf063-6348-4b44-8f45-581164b14c81" providerId="ADAL" clId="{DABA0172-E9DE-466C-9A68-B408D120F7C0}" dt="2022-09-28T03:13:15.984" v="211" actId="1076"/>
          <ac:spMkLst>
            <pc:docMk/>
            <pc:sldMk cId="4209444445" sldId="324"/>
            <ac:spMk id="38" creationId="{3B7B7B53-5F33-AD3A-1DAC-84ECF544AFA6}"/>
          </ac:spMkLst>
        </pc:spChg>
        <pc:grpChg chg="add del mod">
          <ac:chgData name="Francisco Valentin Ramirez Cuevas" userId="e79bf063-6348-4b44-8f45-581164b14c81" providerId="ADAL" clId="{DABA0172-E9DE-466C-9A68-B408D120F7C0}" dt="2022-09-28T03:04:18.704" v="154" actId="165"/>
          <ac:grpSpMkLst>
            <pc:docMk/>
            <pc:sldMk cId="4209444445" sldId="324"/>
            <ac:grpSpMk id="14" creationId="{D10762AF-433E-403E-C576-1EF49CC317DD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DABA0172-E9DE-466C-9A68-B408D120F7C0}" dt="2022-09-28T03:11:18.152" v="191" actId="478"/>
          <ac:picMkLst>
            <pc:docMk/>
            <pc:sldMk cId="4209444445" sldId="324"/>
            <ac:picMk id="4" creationId="{F2022943-0254-2DD4-780C-5E136A8EE126}"/>
          </ac:picMkLst>
        </pc:picChg>
        <pc:picChg chg="add del mod">
          <ac:chgData name="Francisco Valentin Ramirez Cuevas" userId="e79bf063-6348-4b44-8f45-581164b14c81" providerId="ADAL" clId="{DABA0172-E9DE-466C-9A68-B408D120F7C0}" dt="2022-09-28T03:11:17.788" v="190"/>
          <ac:picMkLst>
            <pc:docMk/>
            <pc:sldMk cId="4209444445" sldId="324"/>
            <ac:picMk id="1028" creationId="{C82D7DA1-FA69-054F-5311-9C2930992537}"/>
          </ac:picMkLst>
        </pc:picChg>
        <pc:cxnChg chg="add mod topLvl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8" creationId="{925F76E2-AC69-8DD3-1A28-158A88E364B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1" creationId="{58429E76-BA18-9750-FBF1-44F52F935E4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5" creationId="{65F27F78-C3D1-68E5-A5A0-670CC3D70BE1}"/>
          </ac:cxnSpMkLst>
        </pc:cxnChg>
      </pc:sldChg>
      <pc:sldChg chg="addSp delSp modSp add mod">
        <pc:chgData name="Francisco Valentin Ramirez Cuevas" userId="e79bf063-6348-4b44-8f45-581164b14c81" providerId="ADAL" clId="{DABA0172-E9DE-466C-9A68-B408D120F7C0}" dt="2022-09-29T18:17:25.490" v="222" actId="1076"/>
        <pc:sldMkLst>
          <pc:docMk/>
          <pc:sldMk cId="164228844" sldId="325"/>
        </pc:sldMkLst>
        <pc:picChg chg="add mod">
          <ac:chgData name="Francisco Valentin Ramirez Cuevas" userId="e79bf063-6348-4b44-8f45-581164b14c81" providerId="ADAL" clId="{DABA0172-E9DE-466C-9A68-B408D120F7C0}" dt="2022-09-29T18:17:25.490" v="222" actId="1076"/>
          <ac:picMkLst>
            <pc:docMk/>
            <pc:sldMk cId="164228844" sldId="325"/>
            <ac:picMk id="2" creationId="{DC7D3827-8BFA-AA8B-3703-4B0CE3DD0A8D}"/>
          </ac:picMkLst>
        </pc:picChg>
        <pc:picChg chg="del">
          <ac:chgData name="Francisco Valentin Ramirez Cuevas" userId="e79bf063-6348-4b44-8f45-581164b14c81" providerId="ADAL" clId="{DABA0172-E9DE-466C-9A68-B408D120F7C0}" dt="2022-09-29T18:16:56.616" v="217" actId="478"/>
          <ac:picMkLst>
            <pc:docMk/>
            <pc:sldMk cId="164228844" sldId="325"/>
            <ac:picMk id="3" creationId="{5770C4D2-A18F-01F2-1608-4639B8CCC1A3}"/>
          </ac:picMkLst>
        </pc:picChg>
        <pc:picChg chg="add mod">
          <ac:chgData name="Francisco Valentin Ramirez Cuevas" userId="e79bf063-6348-4b44-8f45-581164b14c81" providerId="ADAL" clId="{DABA0172-E9DE-466C-9A68-B408D120F7C0}" dt="2022-09-29T18:17:04.170" v="221" actId="1076"/>
          <ac:picMkLst>
            <pc:docMk/>
            <pc:sldMk cId="164228844" sldId="325"/>
            <ac:picMk id="4" creationId="{43950DC2-E198-50D2-4292-3D0AFC56C6C6}"/>
          </ac:picMkLst>
        </pc:picChg>
      </pc:sldChg>
      <pc:sldChg chg="addSp delSp modSp add mod">
        <pc:chgData name="Francisco Valentin Ramirez Cuevas" userId="e79bf063-6348-4b44-8f45-581164b14c81" providerId="ADAL" clId="{DABA0172-E9DE-466C-9A68-B408D120F7C0}" dt="2022-09-29T19:23:41.478" v="238" actId="1076"/>
        <pc:sldMkLst>
          <pc:docMk/>
          <pc:sldMk cId="3362464705" sldId="326"/>
        </pc:sldMkLst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DABA0172-E9DE-466C-9A68-B408D120F7C0}" dt="2022-09-29T19:11:04" v="226" actId="21"/>
          <ac:picMkLst>
            <pc:docMk/>
            <pc:sldMk cId="3362464705" sldId="326"/>
            <ac:picMk id="5" creationId="{AB0C51C9-147C-9768-D5A7-55B59A6DECF8}"/>
          </ac:picMkLst>
        </pc:picChg>
        <pc:picChg chg="add mod">
          <ac:chgData name="Francisco Valentin Ramirez Cuevas" userId="e79bf063-6348-4b44-8f45-581164b14c81" providerId="ADAL" clId="{DABA0172-E9DE-466C-9A68-B408D120F7C0}" dt="2022-09-29T19:11:10.486" v="229" actId="1076"/>
          <ac:picMkLst>
            <pc:docMk/>
            <pc:sldMk cId="3362464705" sldId="326"/>
            <ac:picMk id="6" creationId="{367CAA0E-ED90-E1C7-FD59-93A97C47C6E7}"/>
          </ac:picMkLst>
        </pc:picChg>
        <pc:picChg chg="add mod">
          <ac:chgData name="Francisco Valentin Ramirez Cuevas" userId="e79bf063-6348-4b44-8f45-581164b14c81" providerId="ADAL" clId="{DABA0172-E9DE-466C-9A68-B408D120F7C0}" dt="2022-09-29T19:23:41.478" v="238" actId="1076"/>
          <ac:picMkLst>
            <pc:docMk/>
            <pc:sldMk cId="3362464705" sldId="326"/>
            <ac:picMk id="2050" creationId="{42BE1F02-D7A0-9834-6288-FEE5AC272F59}"/>
          </ac:picMkLst>
        </pc:pic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  <pc:docChgLst>
    <pc:chgData name="Francisco Valentin Ramirez Cuevas" userId="e79bf063-6348-4b44-8f45-581164b14c81" providerId="ADAL" clId="{DD441BE8-E642-436F-8529-AA145E8BCBC2}"/>
    <pc:docChg chg="undo custSel addSld modSld">
      <pc:chgData name="Francisco Valentin Ramirez Cuevas" userId="e79bf063-6348-4b44-8f45-581164b14c81" providerId="ADAL" clId="{DD441BE8-E642-436F-8529-AA145E8BCBC2}" dt="2022-09-30T11:56:55.333" v="87" actId="1037"/>
      <pc:docMkLst>
        <pc:docMk/>
      </pc:docMkLst>
      <pc:sldChg chg="addSp delSp modSp add mod">
        <pc:chgData name="Francisco Valentin Ramirez Cuevas" userId="e79bf063-6348-4b44-8f45-581164b14c81" providerId="ADAL" clId="{DD441BE8-E642-436F-8529-AA145E8BCBC2}" dt="2022-09-30T11:56:55.333" v="87" actId="1037"/>
        <pc:sldMkLst>
          <pc:docMk/>
          <pc:sldMk cId="312473422" sldId="331"/>
        </pc:sldMkLst>
        <pc:spChg chg="add mod">
          <ac:chgData name="Francisco Valentin Ramirez Cuevas" userId="e79bf063-6348-4b44-8f45-581164b14c81" providerId="ADAL" clId="{DD441BE8-E642-436F-8529-AA145E8BCBC2}" dt="2022-09-30T11:56:14.893" v="50" actId="1076"/>
          <ac:spMkLst>
            <pc:docMk/>
            <pc:sldMk cId="312473422" sldId="331"/>
            <ac:spMk id="5" creationId="{6B960CBC-4BFA-04CC-AE35-4FE47E728F02}"/>
          </ac:spMkLst>
        </pc:spChg>
        <pc:spChg chg="add mod">
          <ac:chgData name="Francisco Valentin Ramirez Cuevas" userId="e79bf063-6348-4b44-8f45-581164b14c81" providerId="ADAL" clId="{DD441BE8-E642-436F-8529-AA145E8BCBC2}" dt="2022-09-30T11:56:55.333" v="87" actId="1037"/>
          <ac:spMkLst>
            <pc:docMk/>
            <pc:sldMk cId="312473422" sldId="331"/>
            <ac:spMk id="6" creationId="{5DFE11E7-465B-D340-07F5-1896CE33A5F0}"/>
          </ac:spMkLst>
        </pc:spChg>
        <pc:picChg chg="add mod">
          <ac:chgData name="Francisco Valentin Ramirez Cuevas" userId="e79bf063-6348-4b44-8f45-581164b14c81" providerId="ADAL" clId="{DD441BE8-E642-436F-8529-AA145E8BCBC2}" dt="2022-09-30T11:56:01.297" v="45" actId="1076"/>
          <ac:picMkLst>
            <pc:docMk/>
            <pc:sldMk cId="312473422" sldId="331"/>
            <ac:picMk id="3" creationId="{5F708669-0602-4BF5-4490-1560BFD816C2}"/>
          </ac:picMkLst>
        </pc:picChg>
        <pc:picChg chg="del">
          <ac:chgData name="Francisco Valentin Ramirez Cuevas" userId="e79bf063-6348-4b44-8f45-581164b14c81" providerId="ADAL" clId="{DD441BE8-E642-436F-8529-AA145E8BCBC2}" dt="2022-09-30T11:54:13.824" v="1" actId="478"/>
          <ac:picMkLst>
            <pc:docMk/>
            <pc:sldMk cId="312473422" sldId="331"/>
            <ac:picMk id="4" creationId="{79165FD7-F8F8-2B1C-42FB-E8C393037DE3}"/>
          </ac:picMkLst>
        </pc:picChg>
      </pc:sldChg>
    </pc:docChg>
  </pc:docChgLst>
  <pc:docChgLst>
    <pc:chgData name="Francisco Valentin Ramirez Cuevas" userId="e79bf063-6348-4b44-8f45-581164b14c81" providerId="ADAL" clId="{D44EF729-862E-45B2-9583-AD1EC80B7C6B}"/>
    <pc:docChg chg="custSel addSld modSld">
      <pc:chgData name="Francisco Valentin Ramirez Cuevas" userId="e79bf063-6348-4b44-8f45-581164b14c81" providerId="ADAL" clId="{D44EF729-862E-45B2-9583-AD1EC80B7C6B}" dt="2022-08-10T01:09:59.724" v="15" actId="732"/>
      <pc:docMkLst>
        <pc:docMk/>
      </pc:docMkLst>
      <pc:sldChg chg="addSp delSp modSp add mod">
        <pc:chgData name="Francisco Valentin Ramirez Cuevas" userId="e79bf063-6348-4b44-8f45-581164b14c81" providerId="ADAL" clId="{D44EF729-862E-45B2-9583-AD1EC80B7C6B}" dt="2022-08-10T01:09:59.724" v="15" actId="732"/>
        <pc:sldMkLst>
          <pc:docMk/>
          <pc:sldMk cId="2512638264" sldId="259"/>
        </pc:sldMkLst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7" creationId="{BC2D159B-BD7F-E8C3-2266-5C37EC5814CB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8" creationId="{8588D994-7DDD-BB89-2204-11BF27CC5342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9" creationId="{FCF94CD6-6B37-6CBF-8649-7B66CC6BC06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0" creationId="{1509A20E-19C9-7363-4D4F-369457D82F8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1" creationId="{5AAA6A64-92B3-ED0E-8AE2-A532471334B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2" creationId="{AC617986-7464-E0DB-AC67-406636EB184E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3" creationId="{9F1BA03A-D30A-C7BA-C16C-C2E5D41516A7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4" creationId="{33FC521D-8515-B8F1-5491-FD655C9C91C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5" creationId="{52F8C7EB-4E75-50E3-BA3A-9BF6F1232D1E}"/>
          </ac:spMkLst>
        </pc:spChg>
        <pc:picChg chg="add del mod modCrop">
          <ac:chgData name="Francisco Valentin Ramirez Cuevas" userId="e79bf063-6348-4b44-8f45-581164b14c81" providerId="ADAL" clId="{D44EF729-862E-45B2-9583-AD1EC80B7C6B}" dt="2022-08-10T01:00:29.415" v="6" actId="478"/>
          <ac:picMkLst>
            <pc:docMk/>
            <pc:sldMk cId="2512638264" sldId="259"/>
            <ac:picMk id="3" creationId="{E4C2D9E9-D190-CD38-1FF2-329AD28DDAB1}"/>
          </ac:picMkLst>
        </pc:picChg>
        <pc:picChg chg="add mod modCrop">
          <ac:chgData name="Francisco Valentin Ramirez Cuevas" userId="e79bf063-6348-4b44-8f45-581164b14c81" providerId="ADAL" clId="{D44EF729-862E-45B2-9583-AD1EC80B7C6B}" dt="2022-08-10T01:09:59.724" v="15" actId="732"/>
          <ac:picMkLst>
            <pc:docMk/>
            <pc:sldMk cId="2512638264" sldId="259"/>
            <ac:picMk id="4" creationId="{473FD6A1-2124-9BF9-FD56-54EE348D4BC6}"/>
          </ac:picMkLst>
        </pc:picChg>
        <pc:picChg chg="del">
          <ac:chgData name="Francisco Valentin Ramirez Cuevas" userId="e79bf063-6348-4b44-8f45-581164b14c81" providerId="ADAL" clId="{D44EF729-862E-45B2-9583-AD1EC80B7C6B}" dt="2022-08-10T00:57:26.467" v="1" actId="478"/>
          <ac:picMkLst>
            <pc:docMk/>
            <pc:sldMk cId="2512638264" sldId="259"/>
            <ac:picMk id="6" creationId="{68D265E3-D834-297A-329E-8E42134F46B0}"/>
          </ac:picMkLst>
        </pc:picChg>
        <pc:picChg chg="add del">
          <ac:chgData name="Francisco Valentin Ramirez Cuevas" userId="e79bf063-6348-4b44-8f45-581164b14c81" providerId="ADAL" clId="{D44EF729-862E-45B2-9583-AD1EC80B7C6B}" dt="2022-08-10T01:00:45.139" v="8" actId="21"/>
          <ac:picMkLst>
            <pc:docMk/>
            <pc:sldMk cId="2512638264" sldId="259"/>
            <ac:picMk id="1026" creationId="{FAE621A8-3CC8-26A0-A125-40E7A61FA383}"/>
          </ac:picMkLst>
        </pc:picChg>
      </pc:sldChg>
    </pc:docChg>
  </pc:docChgLst>
  <pc:docChgLst>
    <pc:chgData name="Francisco Valentin Ramirez Cuevas" userId="e79bf063-6348-4b44-8f45-581164b14c81" providerId="ADAL" clId="{0B76D520-2A67-4BE6-B606-5909D331DC02}"/>
    <pc:docChg chg="undo custSel addSld delSld modSld">
      <pc:chgData name="Francisco Valentin Ramirez Cuevas" userId="e79bf063-6348-4b44-8f45-581164b14c81" providerId="ADAL" clId="{0B76D520-2A67-4BE6-B606-5909D331DC02}" dt="2022-09-30T04:07:37.652" v="396" actId="1076"/>
      <pc:docMkLst>
        <pc:docMk/>
      </pc:docMkLst>
      <pc:sldChg chg="addSp delSp modSp mod">
        <pc:chgData name="Francisco Valentin Ramirez Cuevas" userId="e79bf063-6348-4b44-8f45-581164b14c81" providerId="ADAL" clId="{0B76D520-2A67-4BE6-B606-5909D331DC02}" dt="2022-09-30T01:05:20.231" v="380" actId="732"/>
        <pc:sldMkLst>
          <pc:docMk/>
          <pc:sldMk cId="3362464705" sldId="326"/>
        </pc:sldMkLst>
        <pc:picChg chg="add del mod">
          <ac:chgData name="Francisco Valentin Ramirez Cuevas" userId="e79bf063-6348-4b44-8f45-581164b14c81" providerId="ADAL" clId="{0B76D520-2A67-4BE6-B606-5909D331DC02}" dt="2022-09-30T01:02:58.667" v="342" actId="478"/>
          <ac:picMkLst>
            <pc:docMk/>
            <pc:sldMk cId="3362464705" sldId="326"/>
            <ac:picMk id="2" creationId="{F6C1031C-B692-2595-1323-D8CD2FF90BC0}"/>
          </ac:picMkLst>
        </pc:picChg>
        <pc:picChg chg="add mod modCrop">
          <ac:chgData name="Francisco Valentin Ramirez Cuevas" userId="e79bf063-6348-4b44-8f45-581164b14c81" providerId="ADAL" clId="{0B76D520-2A67-4BE6-B606-5909D331DC02}" dt="2022-09-30T01:05:20.231" v="380" actId="732"/>
          <ac:picMkLst>
            <pc:docMk/>
            <pc:sldMk cId="3362464705" sldId="326"/>
            <ac:picMk id="3" creationId="{1ABBB8AC-63D4-77B2-D3DB-BC10C66E0397}"/>
          </ac:picMkLst>
        </pc:picChg>
        <pc:picChg chg="del">
          <ac:chgData name="Francisco Valentin Ramirez Cuevas" userId="e79bf063-6348-4b44-8f45-581164b14c81" providerId="ADAL" clId="{0B76D520-2A67-4BE6-B606-5909D331DC02}" dt="2022-09-30T01:02:28.520" v="330" actId="478"/>
          <ac:picMkLst>
            <pc:docMk/>
            <pc:sldMk cId="3362464705" sldId="326"/>
            <ac:picMk id="6" creationId="{367CAA0E-ED90-E1C7-FD59-93A97C47C6E7}"/>
          </ac:picMkLst>
        </pc:picChg>
        <pc:picChg chg="mod">
          <ac:chgData name="Francisco Valentin Ramirez Cuevas" userId="e79bf063-6348-4b44-8f45-581164b14c81" providerId="ADAL" clId="{0B76D520-2A67-4BE6-B606-5909D331DC02}" dt="2022-09-30T01:03:51.459" v="357" actId="1076"/>
          <ac:picMkLst>
            <pc:docMk/>
            <pc:sldMk cId="3362464705" sldId="326"/>
            <ac:picMk id="2050" creationId="{42BE1F02-D7A0-9834-6288-FEE5AC272F59}"/>
          </ac:picMkLst>
        </pc:picChg>
      </pc:sldChg>
      <pc:sldChg chg="add">
        <pc:chgData name="Francisco Valentin Ramirez Cuevas" userId="e79bf063-6348-4b44-8f45-581164b14c81" providerId="ADAL" clId="{0B76D520-2A67-4BE6-B606-5909D331DC02}" dt="2022-09-30T00:53:07.749" v="0"/>
        <pc:sldMkLst>
          <pc:docMk/>
          <pc:sldMk cId="1598389137" sldId="327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1:02:48.610" v="341" actId="113"/>
        <pc:sldMkLst>
          <pc:docMk/>
          <pc:sldMk cId="1027444539" sldId="328"/>
        </pc:sldMkLst>
        <pc:spChg chg="add mod">
          <ac:chgData name="Francisco Valentin Ramirez Cuevas" userId="e79bf063-6348-4b44-8f45-581164b14c81" providerId="ADAL" clId="{0B76D520-2A67-4BE6-B606-5909D331DC02}" dt="2022-09-30T01:02:06.151" v="329" actId="20577"/>
          <ac:spMkLst>
            <pc:docMk/>
            <pc:sldMk cId="1027444539" sldId="328"/>
            <ac:spMk id="2" creationId="{BB6850D2-806C-C855-8B34-4D6D3A6D5423}"/>
          </ac:spMkLst>
        </pc:spChg>
        <pc:spChg chg="add mod">
          <ac:chgData name="Francisco Valentin Ramirez Cuevas" userId="e79bf063-6348-4b44-8f45-581164b14c81" providerId="ADAL" clId="{0B76D520-2A67-4BE6-B606-5909D331DC02}" dt="2022-09-30T00:57:02.850" v="82" actId="1038"/>
          <ac:spMkLst>
            <pc:docMk/>
            <pc:sldMk cId="1027444539" sldId="328"/>
            <ac:spMk id="3" creationId="{3F0EA9A3-AC84-2331-59CA-0B5F4CCD2F18}"/>
          </ac:spMkLst>
        </pc:spChg>
        <pc:spChg chg="add mod">
          <ac:chgData name="Francisco Valentin Ramirez Cuevas" userId="e79bf063-6348-4b44-8f45-581164b14c81" providerId="ADAL" clId="{0B76D520-2A67-4BE6-B606-5909D331DC02}" dt="2022-09-30T00:57:31.076" v="102" actId="1076"/>
          <ac:spMkLst>
            <pc:docMk/>
            <pc:sldMk cId="1027444539" sldId="328"/>
            <ac:spMk id="4" creationId="{73E7F1A7-43C7-496E-0DBA-16F35A7CC4E8}"/>
          </ac:spMkLst>
        </pc:spChg>
        <pc:spChg chg="add mod">
          <ac:chgData name="Francisco Valentin Ramirez Cuevas" userId="e79bf063-6348-4b44-8f45-581164b14c81" providerId="ADAL" clId="{0B76D520-2A67-4BE6-B606-5909D331DC02}" dt="2022-09-30T00:57:59.572" v="120" actId="1036"/>
          <ac:spMkLst>
            <pc:docMk/>
            <pc:sldMk cId="1027444539" sldId="328"/>
            <ac:spMk id="5" creationId="{55A48126-4B2F-DAA5-258F-161558A5254B}"/>
          </ac:spMkLst>
        </pc:spChg>
        <pc:spChg chg="add mod">
          <ac:chgData name="Francisco Valentin Ramirez Cuevas" userId="e79bf063-6348-4b44-8f45-581164b14c81" providerId="ADAL" clId="{0B76D520-2A67-4BE6-B606-5909D331DC02}" dt="2022-09-30T00:58:14.069" v="136" actId="1038"/>
          <ac:spMkLst>
            <pc:docMk/>
            <pc:sldMk cId="1027444539" sldId="328"/>
            <ac:spMk id="7" creationId="{EE49DB42-F25A-30EF-1883-056D6D2A9C94}"/>
          </ac:spMkLst>
        </pc:spChg>
        <pc:spChg chg="add mod">
          <ac:chgData name="Francisco Valentin Ramirez Cuevas" userId="e79bf063-6348-4b44-8f45-581164b14c81" providerId="ADAL" clId="{0B76D520-2A67-4BE6-B606-5909D331DC02}" dt="2022-09-30T00:58:21.779" v="142" actId="20577"/>
          <ac:spMkLst>
            <pc:docMk/>
            <pc:sldMk cId="1027444539" sldId="328"/>
            <ac:spMk id="8" creationId="{DF8066D1-A2B6-ACAE-6B60-D2BE532C20C8}"/>
          </ac:spMkLst>
        </pc:spChg>
        <pc:spChg chg="add mod">
          <ac:chgData name="Francisco Valentin Ramirez Cuevas" userId="e79bf063-6348-4b44-8f45-581164b14c81" providerId="ADAL" clId="{0B76D520-2A67-4BE6-B606-5909D331DC02}" dt="2022-09-30T00:59:24.834" v="185" actId="1038"/>
          <ac:spMkLst>
            <pc:docMk/>
            <pc:sldMk cId="1027444539" sldId="328"/>
            <ac:spMk id="9" creationId="{4706E189-3128-CA51-2BC5-071A3971237D}"/>
          </ac:spMkLst>
        </pc:spChg>
        <pc:spChg chg="add mod">
          <ac:chgData name="Francisco Valentin Ramirez Cuevas" userId="e79bf063-6348-4b44-8f45-581164b14c81" providerId="ADAL" clId="{0B76D520-2A67-4BE6-B606-5909D331DC02}" dt="2022-09-30T01:02:44.916" v="340" actId="113"/>
          <ac:spMkLst>
            <pc:docMk/>
            <pc:sldMk cId="1027444539" sldId="328"/>
            <ac:spMk id="10" creationId="{34F43C7D-F236-C0E2-7AD7-69C89B6E5004}"/>
          </ac:spMkLst>
        </pc:spChg>
        <pc:spChg chg="add mod">
          <ac:chgData name="Francisco Valentin Ramirez Cuevas" userId="e79bf063-6348-4b44-8f45-581164b14c81" providerId="ADAL" clId="{0B76D520-2A67-4BE6-B606-5909D331DC02}" dt="2022-09-30T01:02:48.610" v="341" actId="113"/>
          <ac:spMkLst>
            <pc:docMk/>
            <pc:sldMk cId="1027444539" sldId="328"/>
            <ac:spMk id="11" creationId="{7391BA6D-E50D-882F-2E6E-217F116125A2}"/>
          </ac:spMkLst>
        </pc:spChg>
        <pc:spChg chg="add mod">
          <ac:chgData name="Francisco Valentin Ramirez Cuevas" userId="e79bf063-6348-4b44-8f45-581164b14c81" providerId="ADAL" clId="{0B76D520-2A67-4BE6-B606-5909D331DC02}" dt="2022-09-30T01:01:46.971" v="321" actId="1076"/>
          <ac:spMkLst>
            <pc:docMk/>
            <pc:sldMk cId="1027444539" sldId="328"/>
            <ac:spMk id="12" creationId="{7A30EBCC-7949-F599-7876-F32B1B7BF449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4" creationId="{F5468809-D8EF-6378-F865-0FFED9CF9B6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5" creationId="{4C99F202-51A6-4E97-1F1A-975F7F02F33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6" creationId="{80F09D8A-CCA7-C8D7-32E3-6FDE5B431C2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7" creationId="{26C784EC-8DC7-8878-3712-44A973FB942B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8" creationId="{9F2966E5-8F8D-1295-912D-4F75B23D8DCC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9" creationId="{D7C25601-CDFD-8B39-251F-5801F88AF2C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0" creationId="{B763C56C-6872-261E-F17A-99010E9A619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1" creationId="{915B3991-1A24-4095-1A8B-5CAA2D551B63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2" creationId="{1131B37C-412B-4B02-B772-5CBEC4E482EF}"/>
          </ac:spMkLst>
        </pc:spChg>
        <pc:picChg chg="mod modCrop">
          <ac:chgData name="Francisco Valentin Ramirez Cuevas" userId="e79bf063-6348-4b44-8f45-581164b14c81" providerId="ADAL" clId="{0B76D520-2A67-4BE6-B606-5909D331DC02}" dt="2022-09-30T00:57:17.316" v="86" actId="1076"/>
          <ac:picMkLst>
            <pc:docMk/>
            <pc:sldMk cId="1027444539" sldId="328"/>
            <ac:picMk id="6" creationId="{367CAA0E-ED90-E1C7-FD59-93A97C47C6E7}"/>
          </ac:picMkLst>
        </pc:picChg>
        <pc:picChg chg="add del mod">
          <ac:chgData name="Francisco Valentin Ramirez Cuevas" userId="e79bf063-6348-4b44-8f45-581164b14c81" providerId="ADAL" clId="{0B76D520-2A67-4BE6-B606-5909D331DC02}" dt="2022-09-30T01:02:43.896" v="339"/>
          <ac:picMkLst>
            <pc:docMk/>
            <pc:sldMk cId="1027444539" sldId="328"/>
            <ac:picMk id="13" creationId="{69C3E72B-C43A-08BB-D47B-FEE4FEA55AFA}"/>
          </ac:picMkLst>
        </pc:picChg>
        <pc:picChg chg="del">
          <ac:chgData name="Francisco Valentin Ramirez Cuevas" userId="e79bf063-6348-4b44-8f45-581164b14c81" providerId="ADAL" clId="{0B76D520-2A67-4BE6-B606-5909D331DC02}" dt="2022-09-30T00:53:39.136" v="2" actId="478"/>
          <ac:picMkLst>
            <pc:docMk/>
            <pc:sldMk cId="1027444539" sldId="328"/>
            <ac:picMk id="2050" creationId="{42BE1F02-D7A0-9834-6288-FEE5AC272F5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6:23.508" v="389" actId="1076"/>
        <pc:sldMkLst>
          <pc:docMk/>
          <pc:sldMk cId="750509572" sldId="329"/>
        </pc:sldMkLst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2" creationId="{BB6850D2-806C-C855-8B34-4D6D3A6D5423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3" creationId="{3F0EA9A3-AC84-2331-59CA-0B5F4CCD2F1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4" creationId="{73E7F1A7-43C7-496E-0DBA-16F35A7CC4E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5" creationId="{55A48126-4B2F-DAA5-258F-161558A5254B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7" creationId="{EE49DB42-F25A-30EF-1883-056D6D2A9C9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8" creationId="{DF8066D1-A2B6-ACAE-6B60-D2BE532C20C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9" creationId="{4706E189-3128-CA51-2BC5-071A3971237D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0" creationId="{34F43C7D-F236-C0E2-7AD7-69C89B6E500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1" creationId="{7391BA6D-E50D-882F-2E6E-217F116125A2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2" creationId="{7A30EBCC-7949-F599-7876-F32B1B7BF449}"/>
          </ac:spMkLst>
        </pc:spChg>
        <pc:picChg chg="del">
          <ac:chgData name="Francisco Valentin Ramirez Cuevas" userId="e79bf063-6348-4b44-8f45-581164b14c81" providerId="ADAL" clId="{0B76D520-2A67-4BE6-B606-5909D331DC02}" dt="2022-09-30T04:06:13.464" v="382" actId="478"/>
          <ac:picMkLst>
            <pc:docMk/>
            <pc:sldMk cId="750509572" sldId="329"/>
            <ac:picMk id="6" creationId="{367CAA0E-ED90-E1C7-FD59-93A97C47C6E7}"/>
          </ac:picMkLst>
        </pc:picChg>
        <pc:picChg chg="add del">
          <ac:chgData name="Francisco Valentin Ramirez Cuevas" userId="e79bf063-6348-4b44-8f45-581164b14c81" providerId="ADAL" clId="{0B76D520-2A67-4BE6-B606-5909D331DC02}" dt="2022-09-30T04:06:18.133" v="384" actId="21"/>
          <ac:picMkLst>
            <pc:docMk/>
            <pc:sldMk cId="750509572" sldId="329"/>
            <ac:picMk id="14" creationId="{9BECF4F2-2DB8-3A89-E7F6-64D0CF78C12B}"/>
          </ac:picMkLst>
        </pc:picChg>
        <pc:picChg chg="add del mod">
          <ac:chgData name="Francisco Valentin Ramirez Cuevas" userId="e79bf063-6348-4b44-8f45-581164b14c81" providerId="ADAL" clId="{0B76D520-2A67-4BE6-B606-5909D331DC02}" dt="2022-09-30T04:06:19.620" v="386"/>
          <ac:picMkLst>
            <pc:docMk/>
            <pc:sldMk cId="750509572" sldId="329"/>
            <ac:picMk id="15" creationId="{BDFBACFA-0690-A775-0D3A-631808EB3895}"/>
          </ac:picMkLst>
        </pc:picChg>
        <pc:picChg chg="add mod">
          <ac:chgData name="Francisco Valentin Ramirez Cuevas" userId="e79bf063-6348-4b44-8f45-581164b14c81" providerId="ADAL" clId="{0B76D520-2A67-4BE6-B606-5909D331DC02}" dt="2022-09-30T04:06:23.508" v="389" actId="1076"/>
          <ac:picMkLst>
            <pc:docMk/>
            <pc:sldMk cId="750509572" sldId="329"/>
            <ac:picMk id="16" creationId="{9DA58CFC-9751-B2C6-AD2C-0BCFB80B3169}"/>
          </ac:picMkLst>
        </pc:picChg>
      </pc:sldChg>
      <pc:sldChg chg="add del">
        <pc:chgData name="Francisco Valentin Ramirez Cuevas" userId="e79bf063-6348-4b44-8f45-581164b14c81" providerId="ADAL" clId="{0B76D520-2A67-4BE6-B606-5909D331DC02}" dt="2022-09-30T00:54:25.625" v="11"/>
        <pc:sldMkLst>
          <pc:docMk/>
          <pc:sldMk cId="1900913819" sldId="329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4:07:37.652" v="396" actId="1076"/>
        <pc:sldMkLst>
          <pc:docMk/>
          <pc:sldMk cId="1307214933" sldId="330"/>
        </pc:sldMkLst>
        <pc:picChg chg="add del">
          <ac:chgData name="Francisco Valentin Ramirez Cuevas" userId="e79bf063-6348-4b44-8f45-581164b14c81" providerId="ADAL" clId="{0B76D520-2A67-4BE6-B606-5909D331DC02}" dt="2022-09-30T04:07:33.465" v="393" actId="21"/>
          <ac:picMkLst>
            <pc:docMk/>
            <pc:sldMk cId="1307214933" sldId="330"/>
            <ac:picMk id="3" creationId="{DC84A43C-BEA9-C03A-130E-05C0E42E3568}"/>
          </ac:picMkLst>
        </pc:picChg>
        <pc:picChg chg="add mod">
          <ac:chgData name="Francisco Valentin Ramirez Cuevas" userId="e79bf063-6348-4b44-8f45-581164b14c81" providerId="ADAL" clId="{0B76D520-2A67-4BE6-B606-5909D331DC02}" dt="2022-09-30T04:07:37.652" v="396" actId="1076"/>
          <ac:picMkLst>
            <pc:docMk/>
            <pc:sldMk cId="1307214933" sldId="330"/>
            <ac:picMk id="4" creationId="{79165FD7-F8F8-2B1C-42FB-E8C393037DE3}"/>
          </ac:picMkLst>
        </pc:picChg>
        <pc:picChg chg="del">
          <ac:chgData name="Francisco Valentin Ramirez Cuevas" userId="e79bf063-6348-4b44-8f45-581164b14c81" providerId="ADAL" clId="{0B76D520-2A67-4BE6-B606-5909D331DC02}" dt="2022-09-30T04:07:31.931" v="391" actId="478"/>
          <ac:picMkLst>
            <pc:docMk/>
            <pc:sldMk cId="1307214933" sldId="330"/>
            <ac:picMk id="16" creationId="{9DA58CFC-9751-B2C6-AD2C-0BCFB80B3169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EFA33489-A868-4135-9D43-9E4D749D7B9A}"/>
    <pc:docChg chg="undo custSel addSld delSld modSld sldOrd">
      <pc:chgData name="Francisco Valentin Ramirez Cuevas" userId="e79bf063-6348-4b44-8f45-581164b14c81" providerId="ADAL" clId="{EFA33489-A868-4135-9D43-9E4D749D7B9A}" dt="2022-09-23T12:24:07.358" v="761" actId="114"/>
      <pc:docMkLst>
        <pc:docMk/>
      </pc:docMkLst>
      <pc:sldChg chg="addSp delSp modSp">
        <pc:chgData name="Francisco Valentin Ramirez Cuevas" userId="e79bf063-6348-4b44-8f45-581164b14c81" providerId="ADAL" clId="{EFA33489-A868-4135-9D43-9E4D749D7B9A}" dt="2022-09-22T23:22:49.690" v="19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FA33489-A868-4135-9D43-9E4D749D7B9A}" dt="2022-09-22T23:22:49.690" v="19"/>
          <ac:spMkLst>
            <pc:docMk/>
            <pc:sldMk cId="66025877" sldId="310"/>
            <ac:spMk id="2" creationId="{C41F34B7-08B7-BD5F-FD3E-7ACEFA949CB7}"/>
          </ac:spMkLst>
        </pc:spChg>
        <pc:picChg chg="add del">
          <ac:chgData name="Francisco Valentin Ramirez Cuevas" userId="e79bf063-6348-4b44-8f45-581164b14c81" providerId="ADAL" clId="{EFA33489-A868-4135-9D43-9E4D749D7B9A}" dt="2022-09-22T23:22:40.719" v="17"/>
          <ac:picMkLst>
            <pc:docMk/>
            <pc:sldMk cId="66025877" sldId="310"/>
            <ac:picMk id="2050" creationId="{33458338-0CEB-5DD2-3C23-D5C61D7BD4DF}"/>
          </ac:picMkLst>
        </pc:picChg>
      </pc:sldChg>
      <pc:sldChg chg="modSp mod">
        <pc:chgData name="Francisco Valentin Ramirez Cuevas" userId="e79bf063-6348-4b44-8f45-581164b14c81" providerId="ADAL" clId="{EFA33489-A868-4135-9D43-9E4D749D7B9A}" dt="2022-09-22T23:22:14.798" v="11" actId="1076"/>
        <pc:sldMkLst>
          <pc:docMk/>
          <pc:sldMk cId="3391293480" sldId="311"/>
        </pc:sldMkLst>
        <pc:grpChg chg="mod">
          <ac:chgData name="Francisco Valentin Ramirez Cuevas" userId="e79bf063-6348-4b44-8f45-581164b14c81" providerId="ADAL" clId="{EFA33489-A868-4135-9D43-9E4D749D7B9A}" dt="2022-09-22T23:22:14.798" v="11" actId="1076"/>
          <ac:grpSpMkLst>
            <pc:docMk/>
            <pc:sldMk cId="3391293480" sldId="311"/>
            <ac:grpSpMk id="2" creationId="{EFFE87EE-DAE9-D021-BBE5-84C4038AD2F7}"/>
          </ac:grpSpMkLst>
        </pc:grpChg>
      </pc:sldChg>
      <pc:sldChg chg="addSp delSp modSp add mod">
        <pc:chgData name="Francisco Valentin Ramirez Cuevas" userId="e79bf063-6348-4b44-8f45-581164b14c81" providerId="ADAL" clId="{EFA33489-A868-4135-9D43-9E4D749D7B9A}" dt="2022-09-23T02:15:38.824" v="370" actId="21"/>
        <pc:sldMkLst>
          <pc:docMk/>
          <pc:sldMk cId="1892383617" sldId="315"/>
        </pc:sldMkLst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2" creationId="{C066CDBF-E66A-88BA-CBF7-E122C8B9E94E}"/>
          </ac:spMkLst>
        </pc:spChg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3" creationId="{2C4B10DD-5A31-A4D7-B8D5-8963FC6B87B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4" creationId="{4C172920-69F9-57C7-DA6F-A9A3998B9A5B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5" creationId="{401F5E49-B88A-030A-C45B-613992966D21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6" creationId="{8CE96292-78BD-BF7D-9B20-7AE3AF205FC7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7" creationId="{14951A99-5EDA-D74A-4136-6D0F8155E062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8" creationId="{DEDF2AE7-773C-3DF8-4A95-8C1F73FA9709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9" creationId="{98D4DB09-33EB-E4A5-4CA4-7F121E11B86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1" creationId="{353A332E-94C0-A89A-9A89-A9CC4B805698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2" creationId="{BED78079-0CBB-C294-A275-D6C43C8A7E28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3" creationId="{39080477-68DC-5BCC-5D45-759475BFCB9E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4" creationId="{5DFA47BB-07DB-C4F6-24FD-0C7BB4150BDF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5" creationId="{400AF6B1-4164-19CC-6795-9F2BFAF2BB55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6" creationId="{D82AB86F-B131-A53B-CB3F-6991AA2D5BDC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7" creationId="{BC2E17DB-77A0-57AC-5715-4B9DF1CB3E79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8" creationId="{E6252389-37AF-7FB4-4978-558AC2B53CF3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1" creationId="{4EDCA56F-C311-6336-EEFA-71F33C20694D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2" creationId="{9DB43ECE-512F-0243-FE40-95AEEDAA62C2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6" creationId="{7587932E-B260-6538-DE5F-39D074A334DD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7" creationId="{0B51297A-03F8-7178-0B7D-24993BA42495}"/>
          </ac:spMkLst>
        </pc:spChg>
        <pc:grpChg chg="add mod">
          <ac:chgData name="Francisco Valentin Ramirez Cuevas" userId="e79bf063-6348-4b44-8f45-581164b14c81" providerId="ADAL" clId="{EFA33489-A868-4135-9D43-9E4D749D7B9A}" dt="2022-09-22T23:34:10.819" v="361" actId="1035"/>
          <ac:grpSpMkLst>
            <pc:docMk/>
            <pc:sldMk cId="1892383617" sldId="315"/>
            <ac:grpSpMk id="19" creationId="{42E58AE1-C9B6-1AB7-6258-28F9C35E592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2:06.399" v="337"/>
          <ac:grpSpMkLst>
            <pc:docMk/>
            <pc:sldMk cId="1892383617" sldId="315"/>
            <ac:grpSpMk id="23" creationId="{3BF2214F-C67B-CE95-4DCB-33F73178D1E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4:34.387" v="364" actId="732"/>
          <ac:grpSpMkLst>
            <pc:docMk/>
            <pc:sldMk cId="1892383617" sldId="315"/>
            <ac:grpSpMk id="28" creationId="{8963CF01-DFE3-369C-945E-9852D8FF5C30}"/>
          </ac:grpSpMkLst>
        </pc:grpChg>
        <pc:grpChg chg="add mod">
          <ac:chgData name="Francisco Valentin Ramirez Cuevas" userId="e79bf063-6348-4b44-8f45-581164b14c81" providerId="ADAL" clId="{EFA33489-A868-4135-9D43-9E4D749D7B9A}" dt="2022-09-22T23:33:01.906" v="343" actId="732"/>
          <ac:grpSpMkLst>
            <pc:docMk/>
            <pc:sldMk cId="1892383617" sldId="315"/>
            <ac:grpSpMk id="29" creationId="{7BFE26CA-E36B-D6B4-479E-D9100F8439FE}"/>
          </ac:grpSpMkLst>
        </pc:grpChg>
        <pc:picChg chg="add mod">
          <ac:chgData name="Francisco Valentin Ramirez Cuevas" userId="e79bf063-6348-4b44-8f45-581164b14c81" providerId="ADAL" clId="{EFA33489-A868-4135-9D43-9E4D749D7B9A}" dt="2022-09-22T23:40:03.615" v="368"/>
          <ac:picMkLst>
            <pc:docMk/>
            <pc:sldMk cId="1892383617" sldId="315"/>
            <ac:picMk id="10" creationId="{3A9C30B5-9E19-9A94-BD22-BA6168539226}"/>
          </ac:picMkLst>
        </pc:picChg>
        <pc:picChg chg="add mod">
          <ac:chgData name="Francisco Valentin Ramirez Cuevas" userId="e79bf063-6348-4b44-8f45-581164b14c81" providerId="ADAL" clId="{EFA33489-A868-4135-9D43-9E4D749D7B9A}" dt="2022-09-22T23:32:01.945" v="336" actId="1076"/>
          <ac:picMkLst>
            <pc:docMk/>
            <pc:sldMk cId="1892383617" sldId="315"/>
            <ac:picMk id="20" creationId="{05DE0BD6-1690-4068-90F0-BA395D9245B9}"/>
          </ac:picMkLst>
        </pc:picChg>
        <pc:picChg chg="add mod">
          <ac:chgData name="Francisco Valentin Ramirez Cuevas" userId="e79bf063-6348-4b44-8f45-581164b14c81" providerId="ADAL" clId="{EFA33489-A868-4135-9D43-9E4D749D7B9A}" dt="2022-09-22T23:34:34.387" v="364" actId="732"/>
          <ac:picMkLst>
            <pc:docMk/>
            <pc:sldMk cId="1892383617" sldId="315"/>
            <ac:picMk id="24" creationId="{CDB99EA0-4AB7-E3B1-8150-3AF3D5B3F4DE}"/>
          </ac:picMkLst>
        </pc:picChg>
        <pc:picChg chg="del">
          <ac:chgData name="Francisco Valentin Ramirez Cuevas" userId="e79bf063-6348-4b44-8f45-581164b14c81" providerId="ADAL" clId="{EFA33489-A868-4135-9D43-9E4D749D7B9A}" dt="2022-09-22T23:21:15.976" v="1" actId="478"/>
          <ac:picMkLst>
            <pc:docMk/>
            <pc:sldMk cId="1892383617" sldId="315"/>
            <ac:picMk id="25" creationId="{1D512CBF-5613-429B-A108-9009DD0F01EC}"/>
          </ac:picMkLst>
        </pc:picChg>
        <pc:picChg chg="add del">
          <ac:chgData name="Francisco Valentin Ramirez Cuevas" userId="e79bf063-6348-4b44-8f45-581164b14c81" providerId="ADAL" clId="{EFA33489-A868-4135-9D43-9E4D749D7B9A}" dt="2022-09-23T02:15:38.824" v="370" actId="21"/>
          <ac:picMkLst>
            <pc:docMk/>
            <pc:sldMk cId="1892383617" sldId="315"/>
            <ac:picMk id="35" creationId="{C5255AD3-1B40-731D-0FC3-DE93A58DCA7B}"/>
          </ac:picMkLst>
        </pc:picChg>
        <pc:picChg chg="add mod">
          <ac:chgData name="Francisco Valentin Ramirez Cuevas" userId="e79bf063-6348-4b44-8f45-581164b14c81" providerId="ADAL" clId="{EFA33489-A868-4135-9D43-9E4D749D7B9A}" dt="2022-09-22T23:34:10.819" v="361" actId="1035"/>
          <ac:picMkLst>
            <pc:docMk/>
            <pc:sldMk cId="1892383617" sldId="315"/>
            <ac:picMk id="1026" creationId="{C7E20D0C-7303-FA91-F833-3CEBED398DB3}"/>
          </ac:picMkLst>
        </pc:picChg>
        <pc:picChg chg="add del">
          <ac:chgData name="Francisco Valentin Ramirez Cuevas" userId="e79bf063-6348-4b44-8f45-581164b14c81" providerId="ADAL" clId="{EFA33489-A868-4135-9D43-9E4D749D7B9A}" dt="2022-09-22T23:22:25.063" v="13"/>
          <ac:picMkLst>
            <pc:docMk/>
            <pc:sldMk cId="1892383617" sldId="315"/>
            <ac:picMk id="1028" creationId="{ABF3D17B-26E6-E3B6-7040-EC057C906CAE}"/>
          </ac:picMkLst>
        </pc:picChg>
        <pc:picChg chg="add del">
          <ac:chgData name="Francisco Valentin Ramirez Cuevas" userId="e79bf063-6348-4b44-8f45-581164b14c81" providerId="ADAL" clId="{EFA33489-A868-4135-9D43-9E4D749D7B9A}" dt="2022-09-22T23:22:33.931" v="15"/>
          <ac:picMkLst>
            <pc:docMk/>
            <pc:sldMk cId="1892383617" sldId="315"/>
            <ac:picMk id="1030" creationId="{CAD3E876-5A57-C79B-9DE9-235D7A7B5AF6}"/>
          </ac:picMkLst>
        </pc:picChg>
        <pc:cxnChg chg="add del mod">
          <ac:chgData name="Francisco Valentin Ramirez Cuevas" userId="e79bf063-6348-4b44-8f45-581164b14c81" providerId="ADAL" clId="{EFA33489-A868-4135-9D43-9E4D749D7B9A}" dt="2022-09-22T23:34:13.318" v="362" actId="478"/>
          <ac:cxnSpMkLst>
            <pc:docMk/>
            <pc:sldMk cId="1892383617" sldId="315"/>
            <ac:cxnSpMk id="31" creationId="{8A92CEDB-56FF-56E7-EBB5-914AC68523EF}"/>
          </ac:cxnSpMkLst>
        </pc:cxnChg>
      </pc:sldChg>
      <pc:sldChg chg="addSp delSp modSp add mod ord">
        <pc:chgData name="Francisco Valentin Ramirez Cuevas" userId="e79bf063-6348-4b44-8f45-581164b14c81" providerId="ADAL" clId="{EFA33489-A868-4135-9D43-9E4D749D7B9A}" dt="2022-09-23T12:24:07.358" v="761" actId="114"/>
        <pc:sldMkLst>
          <pc:docMk/>
          <pc:sldMk cId="4073497956" sldId="316"/>
        </pc:sldMkLst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7" creationId="{77045D12-75C0-4780-A3D4-599F8A71A59D}"/>
          </ac:spMkLst>
        </pc:spChg>
        <pc:spChg chg="add mod ord">
          <ac:chgData name="Francisco Valentin Ramirez Cuevas" userId="e79bf063-6348-4b44-8f45-581164b14c81" providerId="ADAL" clId="{EFA33489-A868-4135-9D43-9E4D749D7B9A}" dt="2022-09-23T02:27:24.639" v="637" actId="113"/>
          <ac:spMkLst>
            <pc:docMk/>
            <pc:sldMk cId="4073497956" sldId="316"/>
            <ac:spMk id="8" creationId="{963B76DC-0173-44A4-6566-729DD162A2AE}"/>
          </ac:spMkLst>
        </pc:spChg>
        <pc:spChg chg="add mod">
          <ac:chgData name="Francisco Valentin Ramirez Cuevas" userId="e79bf063-6348-4b44-8f45-581164b14c81" providerId="ADAL" clId="{EFA33489-A868-4135-9D43-9E4D749D7B9A}" dt="2022-09-23T02:26:45.150" v="631" actId="403"/>
          <ac:spMkLst>
            <pc:docMk/>
            <pc:sldMk cId="4073497956" sldId="316"/>
            <ac:spMk id="9" creationId="{003E908B-D326-EA87-9B5C-026D2D6BBE61}"/>
          </ac:spMkLst>
        </pc:spChg>
        <pc:spChg chg="add mod">
          <ac:chgData name="Francisco Valentin Ramirez Cuevas" userId="e79bf063-6348-4b44-8f45-581164b14c81" providerId="ADAL" clId="{EFA33489-A868-4135-9D43-9E4D749D7B9A}" dt="2022-09-23T02:27:09.839" v="635" actId="1076"/>
          <ac:spMkLst>
            <pc:docMk/>
            <pc:sldMk cId="4073497956" sldId="316"/>
            <ac:spMk id="11" creationId="{0A628063-FA00-1294-8925-45E0D179E362}"/>
          </ac:spMkLst>
        </pc:spChg>
        <pc:spChg chg="add mod">
          <ac:chgData name="Francisco Valentin Ramirez Cuevas" userId="e79bf063-6348-4b44-8f45-581164b14c81" providerId="ADAL" clId="{EFA33489-A868-4135-9D43-9E4D749D7B9A}" dt="2022-09-23T03:45:54.820" v="753" actId="20577"/>
          <ac:spMkLst>
            <pc:docMk/>
            <pc:sldMk cId="4073497956" sldId="316"/>
            <ac:spMk id="12" creationId="{4379A87E-90DA-63FD-AAC7-A45674750CB7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3" creationId="{C90EBC8C-877F-2AF9-7A69-713C0A05A630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4" creationId="{C6D8583C-2C56-DE56-A7E1-DF9E17582C25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5" creationId="{C0642996-5C8C-A1DC-DACD-256BD8817D1A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6" creationId="{FD83719E-A725-4D0F-24F0-474CBA417A6C}"/>
          </ac:spMkLst>
        </pc:spChg>
        <pc:spChg chg="add mod">
          <ac:chgData name="Francisco Valentin Ramirez Cuevas" userId="e79bf063-6348-4b44-8f45-581164b14c81" providerId="ADAL" clId="{EFA33489-A868-4135-9D43-9E4D749D7B9A}" dt="2022-09-23T02:36:28.039" v="745" actId="14100"/>
          <ac:spMkLst>
            <pc:docMk/>
            <pc:sldMk cId="4073497956" sldId="316"/>
            <ac:spMk id="34" creationId="{C0809ACB-B190-B1EC-8194-6A05B6560C4C}"/>
          </ac:spMkLst>
        </pc:spChg>
        <pc:spChg chg="add mod">
          <ac:chgData name="Francisco Valentin Ramirez Cuevas" userId="e79bf063-6348-4b44-8f45-581164b14c81" providerId="ADAL" clId="{EFA33489-A868-4135-9D43-9E4D749D7B9A}" dt="2022-09-23T02:32:49.699" v="663" actId="14100"/>
          <ac:spMkLst>
            <pc:docMk/>
            <pc:sldMk cId="4073497956" sldId="316"/>
            <ac:spMk id="35" creationId="{C9D98CD3-6E4E-42A9-7807-FE6AAF25584E}"/>
          </ac:spMkLst>
        </pc:spChg>
        <pc:spChg chg="add del mod">
          <ac:chgData name="Francisco Valentin Ramirez Cuevas" userId="e79bf063-6348-4b44-8f45-581164b14c81" providerId="ADAL" clId="{EFA33489-A868-4135-9D43-9E4D749D7B9A}" dt="2022-09-23T02:32:54.424" v="665"/>
          <ac:spMkLst>
            <pc:docMk/>
            <pc:sldMk cId="4073497956" sldId="316"/>
            <ac:spMk id="36" creationId="{A1CEE96F-849B-18CD-932C-3E4BBEF56A23}"/>
          </ac:spMkLst>
        </pc:spChg>
        <pc:spChg chg="add mod">
          <ac:chgData name="Francisco Valentin Ramirez Cuevas" userId="e79bf063-6348-4b44-8f45-581164b14c81" providerId="ADAL" clId="{EFA33489-A868-4135-9D43-9E4D749D7B9A}" dt="2022-09-23T12:24:07.358" v="761" actId="114"/>
          <ac:spMkLst>
            <pc:docMk/>
            <pc:sldMk cId="4073497956" sldId="316"/>
            <ac:spMk id="37" creationId="{42CF4C5F-CE1F-5151-A19D-AC578ED1FCE8}"/>
          </ac:spMkLst>
        </pc:spChg>
        <pc:spChg chg="add mod">
          <ac:chgData name="Francisco Valentin Ramirez Cuevas" userId="e79bf063-6348-4b44-8f45-581164b14c81" providerId="ADAL" clId="{EFA33489-A868-4135-9D43-9E4D749D7B9A}" dt="2022-09-23T02:36:23.319" v="743" actId="14100"/>
          <ac:spMkLst>
            <pc:docMk/>
            <pc:sldMk cId="4073497956" sldId="316"/>
            <ac:spMk id="38" creationId="{56757895-81A7-F1B6-218A-1186C7711EFF}"/>
          </ac:spMkLst>
        </pc:s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EFA33489-A868-4135-9D43-9E4D749D7B9A}" dt="2022-09-23T02:15:49.739" v="374" actId="21"/>
          <ac:picMkLst>
            <pc:docMk/>
            <pc:sldMk cId="4073497956" sldId="316"/>
            <ac:picMk id="5" creationId="{6C578440-0C1E-D00C-14C5-757F1844E02A}"/>
          </ac:picMkLst>
        </pc:picChg>
        <pc:picChg chg="add mod ord">
          <ac:chgData name="Francisco Valentin Ramirez Cuevas" userId="e79bf063-6348-4b44-8f45-581164b14c81" providerId="ADAL" clId="{EFA33489-A868-4135-9D43-9E4D749D7B9A}" dt="2022-09-23T02:26:22.580" v="627" actId="1076"/>
          <ac:picMkLst>
            <pc:docMk/>
            <pc:sldMk cId="4073497956" sldId="316"/>
            <ac:picMk id="6" creationId="{1E794D8C-AEB6-8B1E-D8AE-ACA27F57AA68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26:15.159" v="625" actId="21"/>
          <ac:picMkLst>
            <pc:docMk/>
            <pc:sldMk cId="4073497956" sldId="316"/>
            <ac:picMk id="25" creationId="{4FD7C13B-2333-6A2E-FB98-405C1080E6CC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30:29.779" v="642" actId="478"/>
          <ac:picMkLst>
            <pc:docMk/>
            <pc:sldMk cId="4073497956" sldId="316"/>
            <ac:picMk id="30" creationId="{2C04028C-8C0D-D9F2-8675-38CABEB8E9A8}"/>
          </ac:picMkLst>
        </pc:picChg>
        <pc:picChg chg="add del">
          <ac:chgData name="Francisco Valentin Ramirez Cuevas" userId="e79bf063-6348-4b44-8f45-581164b14c81" providerId="ADAL" clId="{EFA33489-A868-4135-9D43-9E4D749D7B9A}" dt="2022-09-23T02:30:31.199" v="644" actId="21"/>
          <ac:picMkLst>
            <pc:docMk/>
            <pc:sldMk cId="4073497956" sldId="316"/>
            <ac:picMk id="32" creationId="{42F7DDEF-C506-AB28-C4D7-CC504954D036}"/>
          </ac:picMkLst>
        </pc:picChg>
        <pc:picChg chg="add mod">
          <ac:chgData name="Francisco Valentin Ramirez Cuevas" userId="e79bf063-6348-4b44-8f45-581164b14c81" providerId="ADAL" clId="{EFA33489-A868-4135-9D43-9E4D749D7B9A}" dt="2022-09-23T02:30:40.559" v="651" actId="14100"/>
          <ac:picMkLst>
            <pc:docMk/>
            <pc:sldMk cId="4073497956" sldId="316"/>
            <ac:picMk id="33" creationId="{615A2C02-3ECF-71CB-666F-2AA317B8E5FD}"/>
          </ac:picMkLst>
        </pc:picChg>
      </pc:sldChg>
    </pc:docChg>
  </pc:docChgLst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A1B40D18-FD6F-42B6-A1E9-364CA89B9F5B}"/>
    <pc:docChg chg="undo redo custSel addSld delSld modSld">
      <pc:chgData name="Francisco Valentin Ramirez Cuevas" userId="e79bf063-6348-4b44-8f45-581164b14c81" providerId="ADAL" clId="{A1B40D18-FD6F-42B6-A1E9-364CA89B9F5B}" dt="2022-09-14T01:02:54.336" v="990" actId="1076"/>
      <pc:docMkLst>
        <pc:docMk/>
      </pc:docMkLst>
      <pc:sldChg chg="addSp delSp modSp mod">
        <pc:chgData name="Francisco Valentin Ramirez Cuevas" userId="e79bf063-6348-4b44-8f45-581164b14c81" providerId="ADAL" clId="{A1B40D18-FD6F-42B6-A1E9-364CA89B9F5B}" dt="2022-09-13T23:13:49.745" v="304" actId="1076"/>
        <pc:sldMkLst>
          <pc:docMk/>
          <pc:sldMk cId="3046714283" sldId="297"/>
        </pc:sldMkLst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3" creationId="{25646395-7FA4-06F5-F06D-C96B6E1F877E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28.718" v="25" actId="1076"/>
          <ac:spMkLst>
            <pc:docMk/>
            <pc:sldMk cId="3046714283" sldId="297"/>
            <ac:spMk id="5" creationId="{F78991A4-6CFE-F084-1C23-B22568B1C970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7" creationId="{9302FB1F-3B8B-6E40-AC28-C1946C9DC42A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9" creationId="{A36F7D04-9E3F-A778-BBE9-70094B0CD086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11" creationId="{BF5309E9-4C5B-0F1E-5248-11DF6AFA26B2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2" creationId="{6C4E8E59-7FD5-22BE-64FC-E18A519658BB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6" creationId="{28A9602F-ACC4-22BF-255B-A952CC4C6FB1}"/>
          </ac:spMkLst>
        </pc:spChg>
        <pc:spChg chg="mod ord topLvl">
          <ac:chgData name="Francisco Valentin Ramirez Cuevas" userId="e79bf063-6348-4b44-8f45-581164b14c81" providerId="ADAL" clId="{A1B40D18-FD6F-42B6-A1E9-364CA89B9F5B}" dt="2022-09-13T23:07:51.119" v="197" actId="103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A1B40D18-FD6F-42B6-A1E9-364CA89B9F5B}" dt="2022-09-13T23:08:17.439" v="232" actId="1076"/>
          <ac:spMkLst>
            <pc:docMk/>
            <pc:sldMk cId="3046714283" sldId="297"/>
            <ac:spMk id="24" creationId="{60BE1154-3783-8AE3-09CD-162F9D1E9A38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6" creationId="{8CDC358A-3BB2-E62B-2B22-36836C494D36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8" creationId="{538220E3-003F-D633-53FD-39956034D64E}"/>
          </ac:spMkLst>
        </pc:spChg>
        <pc:spChg chg="add del">
          <ac:chgData name="Francisco Valentin Ramirez Cuevas" userId="e79bf063-6348-4b44-8f45-581164b14c81" providerId="ADAL" clId="{A1B40D18-FD6F-42B6-A1E9-364CA89B9F5B}" dt="2022-09-13T23:01:19.877" v="41" actId="11529"/>
          <ac:spMkLst>
            <pc:docMk/>
            <pc:sldMk cId="3046714283" sldId="297"/>
            <ac:spMk id="31" creationId="{FFFEF715-8C29-4C4C-F48A-BE6F4C7B1A20}"/>
          </ac:spMkLst>
        </pc:spChg>
        <pc:spChg chg="add mod">
          <ac:chgData name="Francisco Valentin Ramirez Cuevas" userId="e79bf063-6348-4b44-8f45-581164b14c81" providerId="ADAL" clId="{A1B40D18-FD6F-42B6-A1E9-364CA89B9F5B}" dt="2022-09-13T23:02:21.005" v="63" actId="164"/>
          <ac:spMkLst>
            <pc:docMk/>
            <pc:sldMk cId="3046714283" sldId="297"/>
            <ac:spMk id="32" creationId="{934BB5D6-B235-7AD9-7878-8DF3D074E37A}"/>
          </ac:spMkLst>
        </pc:spChg>
        <pc:spChg chg="add mod">
          <ac:chgData name="Francisco Valentin Ramirez Cuevas" userId="e79bf063-6348-4b44-8f45-581164b14c81" providerId="ADAL" clId="{A1B40D18-FD6F-42B6-A1E9-364CA89B9F5B}" dt="2022-09-13T23:02:49.327" v="73" actId="14100"/>
          <ac:spMkLst>
            <pc:docMk/>
            <pc:sldMk cId="3046714283" sldId="297"/>
            <ac:spMk id="34" creationId="{CE1B12FA-E4AE-ECF3-8CB4-5BFB81F21FC0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39" creationId="{BE6E4F9E-64D6-70B4-5C33-E32EBD11C3E7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1" creationId="{75AD6499-6C89-1443-E997-4EED182B5AE1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3" creationId="{5E98CEAA-4E43-7BF6-577B-46FF05618C34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5" creationId="{8CB8D60C-EFD3-CE9B-546C-5419098EDE82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7" creationId="{429ACADC-0E1A-A3B2-E0D5-F425AA1AF401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49" creationId="{64C9BB82-6B03-C7DE-10D6-B93182B21B8E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1" creationId="{EF16ED11-BE40-7945-92C5-37CBD97C3137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3" creationId="{604CA3A5-9F09-6746-524F-BCE6750A3BCA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5" creationId="{D5127574-AE83-3DE2-1063-2E0506290EE4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7" creationId="{447FBFA7-3B4C-8AD6-9157-E44A2C1D435F}"/>
          </ac:spMkLst>
        </pc:spChg>
        <pc:spChg chg="add mod">
          <ac:chgData name="Francisco Valentin Ramirez Cuevas" userId="e79bf063-6348-4b44-8f45-581164b14c81" providerId="ADAL" clId="{A1B40D18-FD6F-42B6-A1E9-364CA89B9F5B}" dt="2022-09-13T23:08:05.040" v="228" actId="1076"/>
          <ac:spMkLst>
            <pc:docMk/>
            <pc:sldMk cId="3046714283" sldId="297"/>
            <ac:spMk id="66" creationId="{B86FDA89-A17B-4D53-A486-24E76C186B6F}"/>
          </ac:spMkLst>
        </pc:spChg>
        <pc:spChg chg="add mod">
          <ac:chgData name="Francisco Valentin Ramirez Cuevas" userId="e79bf063-6348-4b44-8f45-581164b14c81" providerId="ADAL" clId="{A1B40D18-FD6F-42B6-A1E9-364CA89B9F5B}" dt="2022-09-13T23:11:27.403" v="276" actId="14100"/>
          <ac:spMkLst>
            <pc:docMk/>
            <pc:sldMk cId="3046714283" sldId="297"/>
            <ac:spMk id="73" creationId="{2CFB5B0C-EC92-1F2C-1F6B-7C50EEEB01A3}"/>
          </ac:spMkLst>
        </pc:spChg>
        <pc:spChg chg="add mod">
          <ac:chgData name="Francisco Valentin Ramirez Cuevas" userId="e79bf063-6348-4b44-8f45-581164b14c81" providerId="ADAL" clId="{A1B40D18-FD6F-42B6-A1E9-364CA89B9F5B}" dt="2022-09-13T23:11:52.727" v="278" actId="1076"/>
          <ac:spMkLst>
            <pc:docMk/>
            <pc:sldMk cId="3046714283" sldId="297"/>
            <ac:spMk id="80" creationId="{7972263D-120C-F2D4-F4D8-339F21AC519D}"/>
          </ac:spMkLst>
        </pc:spChg>
        <pc:spChg chg="add mod">
          <ac:chgData name="Francisco Valentin Ramirez Cuevas" userId="e79bf063-6348-4b44-8f45-581164b14c81" providerId="ADAL" clId="{A1B40D18-FD6F-42B6-A1E9-364CA89B9F5B}" dt="2022-09-13T23:13:49.745" v="304" actId="1076"/>
          <ac:spMkLst>
            <pc:docMk/>
            <pc:sldMk cId="3046714283" sldId="297"/>
            <ac:spMk id="83" creationId="{4801E51B-08AF-E72E-B065-0F818361D1B1}"/>
          </ac:spMkLst>
        </pc:spChg>
        <pc:grpChg chg="add del mod">
          <ac:chgData name="Francisco Valentin Ramirez Cuevas" userId="e79bf063-6348-4b44-8f45-581164b14c81" providerId="ADAL" clId="{A1B40D18-FD6F-42B6-A1E9-364CA89B9F5B}" dt="2022-09-13T22:59:40.198" v="16" actId="165"/>
          <ac:grpSpMkLst>
            <pc:docMk/>
            <pc:sldMk cId="3046714283" sldId="297"/>
            <ac:grpSpMk id="13" creationId="{AB7ED831-F506-43A8-9160-21EF29D95B63}"/>
          </ac:grpSpMkLst>
        </pc:grpChg>
        <pc:grpChg chg="del mod topLvl">
          <ac:chgData name="Francisco Valentin Ramirez Cuevas" userId="e79bf063-6348-4b44-8f45-581164b14c81" providerId="ADAL" clId="{A1B40D18-FD6F-42B6-A1E9-364CA89B9F5B}" dt="2022-09-13T23:06:36.517" v="176" actId="165"/>
          <ac:grpSpMkLst>
            <pc:docMk/>
            <pc:sldMk cId="3046714283" sldId="297"/>
            <ac:grpSpMk id="17" creationId="{96554612-383E-473F-92B6-0AE95F90FBBB}"/>
          </ac:grpSpMkLst>
        </pc:grpChg>
        <pc:grpChg chg="mod topLvl">
          <ac:chgData name="Francisco Valentin Ramirez Cuevas" userId="e79bf063-6348-4b44-8f45-581164b14c81" providerId="ADAL" clId="{A1B40D18-FD6F-42B6-A1E9-364CA89B9F5B}" dt="2022-09-13T23:00:00.013" v="20" actId="1076"/>
          <ac:grpSpMkLst>
            <pc:docMk/>
            <pc:sldMk cId="3046714283" sldId="297"/>
            <ac:grpSpMk id="22" creationId="{1752179B-757B-0C60-15EC-31B68C39A9E7}"/>
          </ac:grpSpMkLst>
        </pc:grpChg>
        <pc:grpChg chg="add mod">
          <ac:chgData name="Francisco Valentin Ramirez Cuevas" userId="e79bf063-6348-4b44-8f45-581164b14c81" providerId="ADAL" clId="{A1B40D18-FD6F-42B6-A1E9-364CA89B9F5B}" dt="2022-09-13T23:08:11.451" v="231" actId="1035"/>
          <ac:grpSpMkLst>
            <pc:docMk/>
            <pc:sldMk cId="3046714283" sldId="297"/>
            <ac:grpSpMk id="35" creationId="{83FC767D-23DF-884D-5F09-F8B118FAE02B}"/>
          </ac:grpSpMkLst>
        </pc:grpChg>
        <pc:picChg chg="mod topLvl">
          <ac:chgData name="Francisco Valentin Ramirez Cuevas" userId="e79bf063-6348-4b44-8f45-581164b14c81" providerId="ADAL" clId="{A1B40D18-FD6F-42B6-A1E9-364CA89B9F5B}" dt="2022-09-13T23:10:01.117" v="259" actId="1076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A1B40D18-FD6F-42B6-A1E9-364CA89B9F5B}" dt="2022-09-13T22:59:40.198" v="16" actId="165"/>
          <ac:picMkLst>
            <pc:docMk/>
            <pc:sldMk cId="3046714283" sldId="297"/>
            <ac:picMk id="23" creationId="{3D531353-4F98-3347-7D22-5F215474D38A}"/>
          </ac:picMkLst>
        </pc:picChg>
        <pc:cxnChg chg="add mo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14" creationId="{01C8B338-2644-E6CB-7D29-64E20B2EC409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19" creationId="{CBAEC3D6-DD33-DF1C-B0C7-6AC3969B180D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21" creationId="{9245158E-F0C3-3ED4-2D10-DB5418402386}"/>
          </ac:cxnSpMkLst>
        </pc:cxnChg>
        <pc:cxnChg chg="add mod or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38" creationId="{2C36A0CA-07F3-108F-AC47-3F38D9DAAAE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3:25.025" v="291" actId="14100"/>
          <ac:cxnSpMkLst>
            <pc:docMk/>
            <pc:sldMk cId="3046714283" sldId="297"/>
            <ac:cxnSpMk id="58" creationId="{7EBA3A4D-9CF1-7038-F137-C0A75448012A}"/>
          </ac:cxnSpMkLst>
        </pc:cxnChg>
        <pc:cxnChg chg="add mod">
          <ac:chgData name="Francisco Valentin Ramirez Cuevas" userId="e79bf063-6348-4b44-8f45-581164b14c81" providerId="ADAL" clId="{A1B40D18-FD6F-42B6-A1E9-364CA89B9F5B}" dt="2022-09-13T23:09:23.825" v="251" actId="692"/>
          <ac:cxnSpMkLst>
            <pc:docMk/>
            <pc:sldMk cId="3046714283" sldId="297"/>
            <ac:cxnSpMk id="60" creationId="{D1585212-13A9-5986-BE56-4D26A4963E00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5.463" v="287" actId="692"/>
          <ac:cxnSpMkLst>
            <pc:docMk/>
            <pc:sldMk cId="3046714283" sldId="297"/>
            <ac:cxnSpMk id="65" creationId="{A262F729-F5D2-E499-64D8-5FFD5BDD626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0.417" v="284" actId="1036"/>
          <ac:cxnSpMkLst>
            <pc:docMk/>
            <pc:sldMk cId="3046714283" sldId="297"/>
            <ac:cxnSpMk id="74" creationId="{8F377713-3998-35F6-40EE-FCE88CC69608}"/>
          </ac:cxnSpMkLst>
        </pc:cxnChg>
      </pc:sldChg>
      <pc:sldChg chg="modSp mod">
        <pc:chgData name="Francisco Valentin Ramirez Cuevas" userId="e79bf063-6348-4b44-8f45-581164b14c81" providerId="ADAL" clId="{A1B40D18-FD6F-42B6-A1E9-364CA89B9F5B}" dt="2022-09-13T23:41:06.151" v="307" actId="207"/>
        <pc:sldMkLst>
          <pc:docMk/>
          <pc:sldMk cId="1421299688" sldId="302"/>
        </pc:sldMkLst>
        <pc:spChg chg="mod">
          <ac:chgData name="Francisco Valentin Ramirez Cuevas" userId="e79bf063-6348-4b44-8f45-581164b14c81" providerId="ADAL" clId="{A1B40D18-FD6F-42B6-A1E9-364CA89B9F5B}" dt="2022-09-13T23:41:06.151" v="307" actId="207"/>
          <ac:spMkLst>
            <pc:docMk/>
            <pc:sldMk cId="1421299688" sldId="302"/>
            <ac:spMk id="54" creationId="{38ADAD2D-0CD5-BAA0-C710-2FD90288E7B3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1:02:54.336" v="990" actId="1076"/>
        <pc:sldMkLst>
          <pc:docMk/>
          <pc:sldMk cId="3416601395" sldId="309"/>
        </pc:sldMkLst>
        <pc:spChg chg="add mod">
          <ac:chgData name="Francisco Valentin Ramirez Cuevas" userId="e79bf063-6348-4b44-8f45-581164b14c81" providerId="ADAL" clId="{A1B40D18-FD6F-42B6-A1E9-364CA89B9F5B}" dt="2022-09-14T01:02:54.336" v="990" actId="1076"/>
          <ac:spMkLst>
            <pc:docMk/>
            <pc:sldMk cId="3416601395" sldId="309"/>
            <ac:spMk id="3" creationId="{D847D370-6F20-38FB-42DB-C45389EF1965}"/>
          </ac:spMkLst>
        </pc:spChg>
        <pc:spChg chg="mod">
          <ac:chgData name="Francisco Valentin Ramirez Cuevas" userId="e79bf063-6348-4b44-8f45-581164b14c81" providerId="ADAL" clId="{A1B40D18-FD6F-42B6-A1E9-364CA89B9F5B}" dt="2022-09-14T00:47:33.223" v="968" actId="21"/>
          <ac:spMkLst>
            <pc:docMk/>
            <pc:sldMk cId="3416601395" sldId="309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A1B40D18-FD6F-42B6-A1E9-364CA89B9F5B}" dt="2022-09-14T00:46:19.346" v="938" actId="478"/>
          <ac:spMkLst>
            <pc:docMk/>
            <pc:sldMk cId="3416601395" sldId="309"/>
            <ac:spMk id="3138" creationId="{EFDB9263-BB70-1AC6-C183-A901EA2922E9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0:12:26.528" v="851" actId="5736"/>
        <pc:sldMkLst>
          <pc:docMk/>
          <pc:sldMk cId="2158132085" sldId="313"/>
        </pc:sldMkLst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27" creationId="{5856A5CC-DF64-7D05-5CFC-860841CD003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3" creationId="{94D9ACEC-D597-AD16-8800-9223DD11B947}"/>
          </ac:spMkLst>
        </pc:spChg>
        <pc:spChg chg="del">
          <ac:chgData name="Francisco Valentin Ramirez Cuevas" userId="e79bf063-6348-4b44-8f45-581164b14c81" providerId="ADAL" clId="{A1B40D18-FD6F-42B6-A1E9-364CA89B9F5B}" dt="2022-09-13T23:41:32.251" v="310" actId="478"/>
          <ac:spMkLst>
            <pc:docMk/>
            <pc:sldMk cId="2158132085" sldId="313"/>
            <ac:spMk id="35" creationId="{C8DC9E37-9B62-562C-2B07-DF09597021E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8" creationId="{5008D694-D307-6538-861D-7FD79F80D82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9" creationId="{90286D88-5978-DD27-0674-C5C8262AD46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1" creationId="{DF24243A-88F9-724E-5032-6C2AACD8C5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2" creationId="{C4C710FE-C0D8-2015-050E-59C718FEF4C6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3" creationId="{0B277563-099F-60E6-ABF4-9054B85FF432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4" creationId="{FD34D3F2-3B4C-43A6-DF86-8B2B4C757CD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6" creationId="{D649CCD2-FD4E-B260-861D-255A9C225007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9" creationId="{E098147D-B8EF-ADAC-F492-39EEE62FF8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0" creationId="{621EC3E6-8F81-CF0D-B217-3EF52F64172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2" creationId="{341D1DB2-1673-6DF6-9E61-90897B259BCC}"/>
          </ac:spMkLst>
        </pc:spChg>
        <pc:spChg chg="mod or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4" creationId="{38ADAD2D-0CD5-BAA0-C710-2FD90288E7B3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6" creationId="{AF159827-D2D7-AECF-76E6-59B4365793B5}"/>
          </ac:spMkLst>
        </pc:spChg>
        <pc:spChg chg="add del mod ord">
          <ac:chgData name="Francisco Valentin Ramirez Cuevas" userId="e79bf063-6348-4b44-8f45-581164b14c81" providerId="ADAL" clId="{A1B40D18-FD6F-42B6-A1E9-364CA89B9F5B}" dt="2022-09-14T00:01:37.911" v="680" actId="478"/>
          <ac:spMkLst>
            <pc:docMk/>
            <pc:sldMk cId="2158132085" sldId="313"/>
            <ac:spMk id="65" creationId="{B3828DFB-B9C3-4E85-75A8-3205253F6596}"/>
          </ac:spMkLst>
        </pc:spChg>
        <pc:spChg chg="add del mod">
          <ac:chgData name="Francisco Valentin Ramirez Cuevas" userId="e79bf063-6348-4b44-8f45-581164b14c81" providerId="ADAL" clId="{A1B40D18-FD6F-42B6-A1E9-364CA89B9F5B}" dt="2022-09-14T00:01:48.843" v="681" actId="21"/>
          <ac:spMkLst>
            <pc:docMk/>
            <pc:sldMk cId="2158132085" sldId="313"/>
            <ac:spMk id="69" creationId="{88BBBD8B-67FD-0A51-6F51-B50D6FF34298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73" creationId="{29584D71-1EB0-0D93-FFAB-442B5D67D17F}"/>
          </ac:spMkLst>
        </pc:sp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" creationId="{BBC88AA5-10D5-5E1B-53C3-875B902E3567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4" creationId="{1EE54D7E-C13A-4A99-CF15-04116C2BD541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8" creationId="{DC6291EF-47AC-BD53-F5ED-7C54326EFF23}"/>
          </ac:graphicFrameMkLst>
        </pc:graphicFrameChg>
        <pc:graphicFrameChg chg="add mod">
          <ac:chgData name="Francisco Valentin Ramirez Cuevas" userId="e79bf063-6348-4b44-8f45-581164b14c81" providerId="ADAL" clId="{A1B40D18-FD6F-42B6-A1E9-364CA89B9F5B}" dt="2022-09-13T23:51:27.060" v="491" actId="571"/>
          <ac:graphicFrameMkLst>
            <pc:docMk/>
            <pc:sldMk cId="2158132085" sldId="313"/>
            <ac:graphicFrameMk id="29" creationId="{52A7E27A-F569-83A6-4C96-1B067A2F005E}"/>
          </ac:graphicFrameMkLst>
        </pc:graphicFrame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0" creationId="{4B17987B-1B9B-3B51-5451-4C7AFF0D0321}"/>
          </ac:cxnSpMkLst>
        </pc:cxnChg>
        <pc:cxnChg chg="add mod or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3" creationId="{2D061181-CF8A-537E-85B7-C328DD6E4DA4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8" creationId="{F7A471B6-8262-E82E-99C8-BE9578CBB309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57" creationId="{4EC22396-070B-819A-1959-9BED08660C0A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1" creationId="{728CBE4A-C523-5278-3174-6897A142FEF0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4" creationId="{B5B690B0-C364-3450-51B1-C996FFAABBD2}"/>
          </ac:cxnSpMkLst>
        </pc:cxnChg>
        <pc:cxnChg chg="del mod">
          <ac:chgData name="Francisco Valentin Ramirez Cuevas" userId="e79bf063-6348-4b44-8f45-581164b14c81" providerId="ADAL" clId="{A1B40D18-FD6F-42B6-A1E9-364CA89B9F5B}" dt="2022-09-13T23:41:30.543" v="309" actId="478"/>
          <ac:cxnSpMkLst>
            <pc:docMk/>
            <pc:sldMk cId="2158132085" sldId="313"/>
            <ac:cxnSpMk id="67" creationId="{CD0FBEFC-01E8-C060-BBCB-F8051D279651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1" creationId="{EB2388C3-7501-8441-6927-FB8DB181B42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4" creationId="{B9E666A7-8C9B-2152-8857-2BF91E2DEFF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8" creationId="{1667A07A-ED15-81CC-4949-E972A727D066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1" creationId="{297C9767-7CEC-86B8-0FD4-1149080C334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2" creationId="{D53307E9-6292-B704-E473-22DB264481B1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3" creationId="{163C265E-FC22-C71A-D42A-B133113FC1B9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4" creationId="{0D89B30D-6720-2066-97A6-0BD4353FD8C4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5" creationId="{B9D6B00E-6A75-372A-2F04-93F1EDFFC87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6" creationId="{6AF97200-C8B9-D671-F31C-98BACF26D78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7" creationId="{28F03738-6308-B24C-D8C2-9C251A255BB6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88" creationId="{AA6EC85F-82E7-6455-E2A3-535AB5D24D2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1.527" v="719" actId="478"/>
          <ac:cxnSpMkLst>
            <pc:docMk/>
            <pc:sldMk cId="2158132085" sldId="313"/>
            <ac:cxnSpMk id="92" creationId="{DF517BF2-C4BB-AD56-0606-2FEA2F4DEF3C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3" creationId="{0BA16CEC-591A-08D8-2164-3F9848FA1CBB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0.844" v="718" actId="478"/>
          <ac:cxnSpMkLst>
            <pc:docMk/>
            <pc:sldMk cId="2158132085" sldId="313"/>
            <ac:cxnSpMk id="94" creationId="{C277A283-B456-BA4B-7ADE-C858EFD2C58B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5" creationId="{B522F9FF-10AC-06A1-4FBD-71FC8D4DA3B7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6" creationId="{75FE2C13-FD89-1366-4562-48A6F4ACF99D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7" creationId="{8F11B590-C823-1C8B-3BE8-0679A5F807E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0.893" v="830" actId="478"/>
          <ac:cxnSpMkLst>
            <pc:docMk/>
            <pc:sldMk cId="2158132085" sldId="313"/>
            <ac:cxnSpMk id="118" creationId="{A519CBEB-63B3-A2C9-3964-6D0C2A345B04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1.651" v="831" actId="478"/>
          <ac:cxnSpMkLst>
            <pc:docMk/>
            <pc:sldMk cId="2158132085" sldId="313"/>
            <ac:cxnSpMk id="121" creationId="{36B163C8-3DD3-446F-979A-D790DF97CFE2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2.868" v="832" actId="478"/>
          <ac:cxnSpMkLst>
            <pc:docMk/>
            <pc:sldMk cId="2158132085" sldId="313"/>
            <ac:cxnSpMk id="125" creationId="{24B78F03-7D03-0CF5-FF43-DA8E4063D8FD}"/>
          </ac:cxnSpMkLst>
        </pc:cxnChg>
      </pc:sldChg>
    </pc:docChg>
  </pc:docChgLst>
  <pc:docChgLst>
    <pc:chgData name="Francisco Valentin Ramirez Cuevas" userId="e79bf063-6348-4b44-8f45-581164b14c81" providerId="ADAL" clId="{A9A074C2-1301-4263-B129-5E3FCCD331F1}"/>
    <pc:docChg chg="undo custSel addSld modSld sldOrd">
      <pc:chgData name="Francisco Valentin Ramirez Cuevas" userId="e79bf063-6348-4b44-8f45-581164b14c81" providerId="ADAL" clId="{A9A074C2-1301-4263-B129-5E3FCCD331F1}" dt="2022-08-11T12:55:45.446" v="1012" actId="14100"/>
      <pc:docMkLst>
        <pc:docMk/>
      </pc:docMkLst>
      <pc:sldChg chg="addSp delSp">
        <pc:chgData name="Francisco Valentin Ramirez Cuevas" userId="e79bf063-6348-4b44-8f45-581164b14c81" providerId="ADAL" clId="{A9A074C2-1301-4263-B129-5E3FCCD331F1}" dt="2022-08-10T15:31:03.696" v="4" actId="478"/>
        <pc:sldMkLst>
          <pc:docMk/>
          <pc:sldMk cId="2512638264" sldId="259"/>
        </pc:sldMkLst>
        <pc:picChg chg="add del">
          <ac:chgData name="Francisco Valentin Ramirez Cuevas" userId="e79bf063-6348-4b44-8f45-581164b14c81" providerId="ADAL" clId="{A9A074C2-1301-4263-B129-5E3FCCD331F1}" dt="2022-08-10T15:31:03.696" v="4" actId="478"/>
          <ac:picMkLst>
            <pc:docMk/>
            <pc:sldMk cId="2512638264" sldId="259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2:41:11.033" v="580" actId="478"/>
        <pc:sldMkLst>
          <pc:docMk/>
          <pc:sldMk cId="753427464" sldId="260"/>
        </pc:sldMkLst>
        <pc:spChg chg="add mod">
          <ac:chgData name="Francisco Valentin Ramirez Cuevas" userId="e79bf063-6348-4b44-8f45-581164b14c81" providerId="ADAL" clId="{A9A074C2-1301-4263-B129-5E3FCCD331F1}" dt="2022-08-10T18:21:08.218" v="72" actId="1076"/>
          <ac:spMkLst>
            <pc:docMk/>
            <pc:sldMk cId="753427464" sldId="260"/>
            <ac:spMk id="2" creationId="{09686131-3B67-0D3F-0A9D-5A8833AE49CD}"/>
          </ac:spMkLst>
        </pc:spChg>
        <pc:spChg chg="add mod">
          <ac:chgData name="Francisco Valentin Ramirez Cuevas" userId="e79bf063-6348-4b44-8f45-581164b14c81" providerId="ADAL" clId="{A9A074C2-1301-4263-B129-5E3FCCD331F1}" dt="2022-08-10T18:21:09.973" v="73" actId="1076"/>
          <ac:spMkLst>
            <pc:docMk/>
            <pc:sldMk cId="753427464" sldId="260"/>
            <ac:spMk id="3" creationId="{4835DAD1-BA7E-4FEC-AE1F-980ABE4F84BC}"/>
          </ac:spMkLst>
        </pc:spChg>
        <pc:grpChg chg="add mod">
          <ac:chgData name="Francisco Valentin Ramirez Cuevas" userId="e79bf063-6348-4b44-8f45-581164b14c81" providerId="ADAL" clId="{A9A074C2-1301-4263-B129-5E3FCCD331F1}" dt="2022-08-10T18:21:03.597" v="71" actId="403"/>
          <ac:grpSpMkLst>
            <pc:docMk/>
            <pc:sldMk cId="753427464" sldId="260"/>
            <ac:grpSpMk id="5" creationId="{6750C9F9-ABB3-0840-51AC-B05E75B59428}"/>
          </ac:grpSpMkLst>
        </pc:grpChg>
        <pc:picChg chg="del">
          <ac:chgData name="Francisco Valentin Ramirez Cuevas" userId="e79bf063-6348-4b44-8f45-581164b14c81" providerId="ADAL" clId="{A9A074C2-1301-4263-B129-5E3FCCD331F1}" dt="2022-08-10T15:31:08.532" v="5" actId="478"/>
          <ac:picMkLst>
            <pc:docMk/>
            <pc:sldMk cId="753427464" sldId="260"/>
            <ac:picMk id="4" creationId="{473FD6A1-2124-9BF9-FD56-54EE348D4BC6}"/>
          </ac:picMkLst>
        </pc:picChg>
        <pc:picChg chg="add del">
          <ac:chgData name="Francisco Valentin Ramirez Cuevas" userId="e79bf063-6348-4b44-8f45-581164b14c81" providerId="ADAL" clId="{A9A074C2-1301-4263-B129-5E3FCCD331F1}" dt="2022-08-10T22:41:49.035" v="76" actId="478"/>
          <ac:picMkLst>
            <pc:docMk/>
            <pc:sldMk cId="753427464" sldId="260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2:41:11.033" v="580" actId="478"/>
          <ac:picMkLst>
            <pc:docMk/>
            <pc:sldMk cId="753427464" sldId="260"/>
            <ac:picMk id="9" creationId="{C122B3C6-D767-4E25-3F6F-60A88B9CF2C2}"/>
          </ac:picMkLst>
        </pc:picChg>
        <pc:picChg chg="mod">
          <ac:chgData name="Francisco Valentin Ramirez Cuevas" userId="e79bf063-6348-4b44-8f45-581164b14c81" providerId="ADAL" clId="{A9A074C2-1301-4263-B129-5E3FCCD331F1}" dt="2022-08-10T18:21:03.597" v="71" actId="403"/>
          <ac:picMkLst>
            <pc:docMk/>
            <pc:sldMk cId="753427464" sldId="260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1:12:28.132" v="269" actId="478"/>
        <pc:sldMkLst>
          <pc:docMk/>
          <pc:sldMk cId="1506834583" sldId="261"/>
        </pc:sldMkLst>
        <pc:spChg chg="add del">
          <ac:chgData name="Francisco Valentin Ramirez Cuevas" userId="e79bf063-6348-4b44-8f45-581164b14c81" providerId="ADAL" clId="{A9A074C2-1301-4263-B129-5E3FCCD331F1}" dt="2022-08-11T01:10:01.418" v="264"/>
          <ac:spMkLst>
            <pc:docMk/>
            <pc:sldMk cId="1506834583" sldId="261"/>
            <ac:spMk id="6" creationId="{CE7B9293-4513-BBB4-6E1B-ABFF4A687EBC}"/>
          </ac:spMkLst>
        </pc:spChg>
        <pc:spChg chg="add del">
          <ac:chgData name="Francisco Valentin Ramirez Cuevas" userId="e79bf063-6348-4b44-8f45-581164b14c81" providerId="ADAL" clId="{A9A074C2-1301-4263-B129-5E3FCCD331F1}" dt="2022-08-11T01:10:12.536" v="266"/>
          <ac:spMkLst>
            <pc:docMk/>
            <pc:sldMk cId="1506834583" sldId="261"/>
            <ac:spMk id="8" creationId="{00E66ADA-9B3E-BC74-80EE-F061C6BEA466}"/>
          </ac:spMkLst>
        </pc:spChg>
        <pc:grpChg chg="del">
          <ac:chgData name="Francisco Valentin Ramirez Cuevas" userId="e79bf063-6348-4b44-8f45-581164b14c81" providerId="ADAL" clId="{A9A074C2-1301-4263-B129-5E3FCCD331F1}" dt="2022-08-10T22:41:52.418" v="78" actId="478"/>
          <ac:grpSpMkLst>
            <pc:docMk/>
            <pc:sldMk cId="1506834583" sldId="261"/>
            <ac:grpSpMk id="5" creationId="{6750C9F9-ABB3-0840-51AC-B05E75B59428}"/>
          </ac:grpSpMkLst>
        </pc:grpChg>
        <pc:picChg chg="add mod">
          <ac:chgData name="Francisco Valentin Ramirez Cuevas" userId="e79bf063-6348-4b44-8f45-581164b14c81" providerId="ADAL" clId="{A9A074C2-1301-4263-B129-5E3FCCD331F1}" dt="2022-08-10T22:41:57.310" v="82" actId="1076"/>
          <ac:picMkLst>
            <pc:docMk/>
            <pc:sldMk cId="1506834583" sldId="261"/>
            <ac:picMk id="4" creationId="{E266E8CC-CDBF-90ED-63A0-399067DCDF72}"/>
          </ac:picMkLst>
        </pc:picChg>
        <pc:picChg chg="del">
          <ac:chgData name="Francisco Valentin Ramirez Cuevas" userId="e79bf063-6348-4b44-8f45-581164b14c81" providerId="ADAL" clId="{A9A074C2-1301-4263-B129-5E3FCCD331F1}" dt="2022-08-10T22:41:51.225" v="77" actId="21"/>
          <ac:picMkLst>
            <pc:docMk/>
            <pc:sldMk cId="1506834583" sldId="261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1:12:28.132" v="269" actId="478"/>
          <ac:picMkLst>
            <pc:docMk/>
            <pc:sldMk cId="1506834583" sldId="261"/>
            <ac:picMk id="4102" creationId="{87A4954D-00DF-DB66-A1C1-CCFE6F788A03}"/>
          </ac:picMkLst>
        </pc:picChg>
      </pc:sldChg>
      <pc:sldChg chg="addSp delSp modSp add mod modAnim">
        <pc:chgData name="Francisco Valentin Ramirez Cuevas" userId="e79bf063-6348-4b44-8f45-581164b14c81" providerId="ADAL" clId="{A9A074C2-1301-4263-B129-5E3FCCD331F1}" dt="2022-08-10T23:35:13.491" v="262" actId="1076"/>
        <pc:sldMkLst>
          <pc:docMk/>
          <pc:sldMk cId="2625251370" sldId="262"/>
        </pc:sldMkLst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9" creationId="{A494E232-8A27-A3A9-E6F9-71D1BB4BD104}"/>
          </ac:spMkLst>
        </pc:spChg>
        <pc:spChg chg="mod">
          <ac:chgData name="Francisco Valentin Ramirez Cuevas" userId="e79bf063-6348-4b44-8f45-581164b14c81" providerId="ADAL" clId="{A9A074C2-1301-4263-B129-5E3FCCD331F1}" dt="2022-08-10T23:05:59.403" v="139" actId="113"/>
          <ac:spMkLst>
            <pc:docMk/>
            <pc:sldMk cId="2625251370" sldId="262"/>
            <ac:spMk id="11" creationId="{170FA5A4-CD88-A45A-AAD7-37619DA04BEB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13" creationId="{D186C9FF-A90C-F3DF-8599-435562A8D309}"/>
          </ac:spMkLst>
        </pc:spChg>
        <pc:spChg chg="del mod">
          <ac:chgData name="Francisco Valentin Ramirez Cuevas" userId="e79bf063-6348-4b44-8f45-581164b14c81" providerId="ADAL" clId="{A9A074C2-1301-4263-B129-5E3FCCD331F1}" dt="2022-08-10T23:04:23.916" v="88" actId="478"/>
          <ac:spMkLst>
            <pc:docMk/>
            <pc:sldMk cId="2625251370" sldId="262"/>
            <ac:spMk id="19" creationId="{5F58FAAB-A806-5473-8087-7D1D8CEFAA05}"/>
          </ac:spMkLst>
        </pc:spChg>
        <pc:spChg chg="del mod">
          <ac:chgData name="Francisco Valentin Ramirez Cuevas" userId="e79bf063-6348-4b44-8f45-581164b14c81" providerId="ADAL" clId="{A9A074C2-1301-4263-B129-5E3FCCD331F1}" dt="2022-08-10T23:04:21.172" v="87" actId="478"/>
          <ac:spMkLst>
            <pc:docMk/>
            <pc:sldMk cId="2625251370" sldId="262"/>
            <ac:spMk id="21" creationId="{2D7E982C-C112-7786-D7C3-AEA034C31850}"/>
          </ac:spMkLst>
        </pc:spChg>
        <pc:spChg chg="del mod">
          <ac:chgData name="Francisco Valentin Ramirez Cuevas" userId="e79bf063-6348-4b44-8f45-581164b14c81" providerId="ADAL" clId="{A9A074C2-1301-4263-B129-5E3FCCD331F1}" dt="2022-08-10T23:04:19.969" v="86" actId="478"/>
          <ac:spMkLst>
            <pc:docMk/>
            <pc:sldMk cId="2625251370" sldId="262"/>
            <ac:spMk id="22" creationId="{F4955D50-48ED-EACF-AE0A-841D4E3255C8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4" creationId="{71D8F7E6-5959-3503-8428-1D3A9E07A2A3}"/>
          </ac:spMkLst>
        </pc:spChg>
        <pc:spChg chg="add 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5" creationId="{5D61B550-9056-74EB-B0AF-887C6DC09467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8" creationId="{E2DF3F0D-7389-7EF9-0BC0-85C2F0DA0DA8}"/>
          </ac:spMkLst>
        </pc:spChg>
        <pc:spChg chg="mod">
          <ac:chgData name="Francisco Valentin Ramirez Cuevas" userId="e79bf063-6348-4b44-8f45-581164b14c81" providerId="ADAL" clId="{A9A074C2-1301-4263-B129-5E3FCCD331F1}" dt="2022-08-10T23:07:52.869" v="186" actId="207"/>
          <ac:spMkLst>
            <pc:docMk/>
            <pc:sldMk cId="2625251370" sldId="262"/>
            <ac:spMk id="29" creationId="{E101F5CD-3D10-F0BB-B2D0-F027E47B3FC9}"/>
          </ac:spMkLst>
        </pc:spChg>
        <pc:spChg chg="add mod">
          <ac:chgData name="Francisco Valentin Ramirez Cuevas" userId="e79bf063-6348-4b44-8f45-581164b14c81" providerId="ADAL" clId="{A9A074C2-1301-4263-B129-5E3FCCD331F1}" dt="2022-08-10T23:35:13.491" v="262" actId="1076"/>
          <ac:spMkLst>
            <pc:docMk/>
            <pc:sldMk cId="2625251370" sldId="262"/>
            <ac:spMk id="33" creationId="{72E5F569-1CD8-39D1-D722-174F243187B1}"/>
          </ac:spMkLst>
        </pc:s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3" creationId="{C74BDE0C-54E4-EE63-95F7-D38D300F0C45}"/>
          </ac:grpSpMkLst>
        </pc:gr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12" creationId="{AEED6AA8-6C30-5153-CC55-ADCBED122C86}"/>
          </ac:grpSpMkLst>
        </pc:grpChg>
        <pc:grpChg chg="del mod">
          <ac:chgData name="Francisco Valentin Ramirez Cuevas" userId="e79bf063-6348-4b44-8f45-581164b14c81" providerId="ADAL" clId="{A9A074C2-1301-4263-B129-5E3FCCD331F1}" dt="2022-08-10T23:04:21.172" v="87" actId="478"/>
          <ac:grpSpMkLst>
            <pc:docMk/>
            <pc:sldMk cId="2625251370" sldId="262"/>
            <ac:grpSpMk id="18" creationId="{7D927931-27D3-2A46-500C-DCBE8F813F27}"/>
          </ac:grpSpMkLst>
        </pc:grpChg>
        <pc:grpChg chg="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20" creationId="{D5A1309E-9734-12B8-C482-0DB80AC4D0A1}"/>
          </ac:grpSpMkLst>
        </pc:grpChg>
        <pc:grpChg chg="add mod">
          <ac:chgData name="Francisco Valentin Ramirez Cuevas" userId="e79bf063-6348-4b44-8f45-581164b14c81" providerId="ADAL" clId="{A9A074C2-1301-4263-B129-5E3FCCD331F1}" dt="2022-08-10T23:07:37.953" v="183" actId="1076"/>
          <ac:grpSpMkLst>
            <pc:docMk/>
            <pc:sldMk cId="2625251370" sldId="262"/>
            <ac:grpSpMk id="26" creationId="{E346E430-C0DE-A708-C2C0-70E63D2E1B69}"/>
          </ac:grpSpMkLst>
        </pc:grpChg>
        <pc:picChg chg="add 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" creationId="{36E7ABF0-5B1D-761A-2AEE-22770B444EE0}"/>
          </ac:picMkLst>
        </pc:picChg>
        <pc:picChg chg="del">
          <ac:chgData name="Francisco Valentin Ramirez Cuevas" userId="e79bf063-6348-4b44-8f45-581164b14c81" providerId="ADAL" clId="{A9A074C2-1301-4263-B129-5E3FCCD331F1}" dt="2022-08-10T23:04:11.408" v="84" actId="478"/>
          <ac:picMkLst>
            <pc:docMk/>
            <pc:sldMk cId="2625251370" sldId="262"/>
            <ac:picMk id="4" creationId="{E266E8CC-CDBF-90ED-63A0-399067DCDF72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8" creationId="{798E7E04-2DF1-E1B6-B298-55153EDBBD76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3" creationId="{008DB1E3-2393-8868-C5DB-617FA7C138DC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7" creationId="{43C6D58E-0510-7E4F-1294-EF30D3982090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31" creationId="{59136B87-EC30-F210-AE58-E3790F6FDE41}"/>
          </ac:picMkLst>
        </pc:pic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5" creationId="{E92D5A0F-6D9C-90DB-8F85-ED1411488639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6" creationId="{8A56B9C9-12DC-AD22-8489-F5799F97FAB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7" creationId="{D429F7D1-F539-C6DF-5B60-D77C7FBCEAE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0" creationId="{B17F482C-F029-FB60-214D-3D315142FCB3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4" creationId="{947C2CAB-5836-A0D1-1AD6-C3C50C0ABC5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5" creationId="{92AF763E-0DA6-B485-6D96-1C11AA1FA071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6" creationId="{455A028C-2892-B8F7-9DD4-9BB1E0BAA5BB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7" creationId="{15934456-A7FF-16E3-DD1B-7495C11FD1D8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0" creationId="{D58567CB-E9C0-DB4D-7415-A2B5E37697E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2" creationId="{94C02592-6E23-6A8D-6C98-9ED54364E9D2}"/>
          </ac:cxnSpMkLst>
        </pc:cxnChg>
      </pc:sldChg>
      <pc:sldChg chg="addSp delSp modSp add mod modAnim">
        <pc:chgData name="Francisco Valentin Ramirez Cuevas" userId="e79bf063-6348-4b44-8f45-581164b14c81" providerId="ADAL" clId="{A9A074C2-1301-4263-B129-5E3FCCD331F1}" dt="2022-08-11T12:36:30.494" v="730" actId="478"/>
        <pc:sldMkLst>
          <pc:docMk/>
          <pc:sldMk cId="4164384593" sldId="263"/>
        </pc:sldMkLst>
        <pc:spChg chg="add mod">
          <ac:chgData name="Francisco Valentin Ramirez Cuevas" userId="e79bf063-6348-4b44-8f45-581164b14c81" providerId="ADAL" clId="{A9A074C2-1301-4263-B129-5E3FCCD331F1}" dt="2022-08-10T23:32:41.999" v="255" actId="1076"/>
          <ac:spMkLst>
            <pc:docMk/>
            <pc:sldMk cId="4164384593" sldId="263"/>
            <ac:spMk id="19" creationId="{D8D7127B-DD7C-427B-74F2-9185876A8334}"/>
          </ac:spMkLst>
        </pc:spChg>
        <pc:spChg chg="add mod">
          <ac:chgData name="Francisco Valentin Ramirez Cuevas" userId="e79bf063-6348-4b44-8f45-581164b14c81" providerId="ADAL" clId="{A9A074C2-1301-4263-B129-5E3FCCD331F1}" dt="2022-08-10T23:32:55.355" v="259" actId="1076"/>
          <ac:spMkLst>
            <pc:docMk/>
            <pc:sldMk cId="4164384593" sldId="263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25" creationId="{5D61B550-9056-74EB-B0AF-887C6DC09467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33" creationId="{72E5F569-1CD8-39D1-D722-174F243187B1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7" creationId="{2AE851B4-BCB1-66DB-FDAF-B42B9867B554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8" creationId="{156BB8FD-FF66-48B3-E3DF-8384876D059A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31:28.046" v="613" actId="14100"/>
          <ac:spMkLst>
            <pc:docMk/>
            <pc:sldMk cId="4164384593" sldId="263"/>
            <ac:spMk id="51" creationId="{A69050CC-7C67-827C-12D7-A872FFC9022E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2" creationId="{6E954F0B-20C5-69CA-5163-744AF1995C50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3" creationId="{80E3BC28-FDFB-C189-0547-9B7DF02F5856}"/>
          </ac:spMkLst>
        </pc:spChg>
        <pc:spChg chg="add mod">
          <ac:chgData name="Francisco Valentin Ramirez Cuevas" userId="e79bf063-6348-4b44-8f45-581164b14c81" providerId="ADAL" clId="{A9A074C2-1301-4263-B129-5E3FCCD331F1}" dt="2022-08-11T12:35:52.573" v="724" actId="1076"/>
          <ac:spMkLst>
            <pc:docMk/>
            <pc:sldMk cId="4164384593" sldId="263"/>
            <ac:spMk id="54" creationId="{10929213-83E7-272F-A36F-8F5F47FFCBFA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7" creationId="{95185281-2D69-4168-DEB1-DE90E493DC9D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8" creationId="{79AECB78-B621-14D3-4CEA-9E6C107F50D7}"/>
          </ac:spMkLst>
        </pc:s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3" creationId="{C74BDE0C-54E4-EE63-95F7-D38D300F0C45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12" creationId="{AEED6AA8-6C30-5153-CC55-ADCBED122C86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26" creationId="{E346E430-C0DE-A708-C2C0-70E63D2E1B6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1:14.608" v="610" actId="165"/>
          <ac:grpSpMkLst>
            <pc:docMk/>
            <pc:sldMk cId="4164384593" sldId="263"/>
            <ac:grpSpMk id="50" creationId="{0CB5E8B3-73D1-5FDD-E804-33CA2C833988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14.951" v="726" actId="1076"/>
          <ac:grpSpMkLst>
            <pc:docMk/>
            <pc:sldMk cId="4164384593" sldId="263"/>
            <ac:grpSpMk id="55" creationId="{49D4AE6A-6DEB-99D4-1F4F-5E2E5DFE2734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23.634" v="728" actId="1076"/>
          <ac:grpSpMkLst>
            <pc:docMk/>
            <pc:sldMk cId="4164384593" sldId="263"/>
            <ac:grpSpMk id="56" creationId="{812644B6-C6EA-4F5D-5CF6-3418DD5D001D}"/>
          </ac:grpSpMkLst>
        </pc:grpChg>
        <pc:picChg chg="del mod">
          <ac:chgData name="Francisco Valentin Ramirez Cuevas" userId="e79bf063-6348-4b44-8f45-581164b14c81" providerId="ADAL" clId="{A9A074C2-1301-4263-B129-5E3FCCD331F1}" dt="2022-08-10T23:30:26.437" v="189" actId="21"/>
          <ac:picMkLst>
            <pc:docMk/>
            <pc:sldMk cId="4164384593" sldId="263"/>
            <ac:picMk id="2" creationId="{36E7ABF0-5B1D-761A-2AEE-22770B444EE0}"/>
          </ac:picMkLst>
        </pc:picChg>
        <pc:picChg chg="add del mod">
          <ac:chgData name="Francisco Valentin Ramirez Cuevas" userId="e79bf063-6348-4b44-8f45-581164b14c81" providerId="ADAL" clId="{A9A074C2-1301-4263-B129-5E3FCCD331F1}" dt="2022-08-10T23:30:59.395" v="199" actId="478"/>
          <ac:picMkLst>
            <pc:docMk/>
            <pc:sldMk cId="4164384593" sldId="263"/>
            <ac:picMk id="18" creationId="{B8AED2FE-D9F9-9FB6-31E7-087759EE05A9}"/>
          </ac:picMkLst>
        </pc:picChg>
        <pc:picChg chg="add del mod">
          <ac:chgData name="Francisco Valentin Ramirez Cuevas" userId="e79bf063-6348-4b44-8f45-581164b14c81" providerId="ADAL" clId="{A9A074C2-1301-4263-B129-5E3FCCD331F1}" dt="2022-08-11T12:36:30.494" v="730" actId="478"/>
          <ac:picMkLst>
            <pc:docMk/>
            <pc:sldMk cId="4164384593" sldId="263"/>
            <ac:picMk id="2050" creationId="{B8A1247A-9434-DA65-D76B-011803056BA5}"/>
          </ac:picMkLst>
        </pc:picChg>
        <pc:cxnChg chg="add mod">
          <ac:chgData name="Francisco Valentin Ramirez Cuevas" userId="e79bf063-6348-4b44-8f45-581164b14c81" providerId="ADAL" clId="{A9A074C2-1301-4263-B129-5E3FCCD331F1}" dt="2022-08-10T23:32:45.659" v="257" actId="14100"/>
          <ac:cxnSpMkLst>
            <pc:docMk/>
            <pc:sldMk cId="4164384593" sldId="263"/>
            <ac:cxnSpMk id="22" creationId="{B7CF4CD6-B935-1D08-5DC7-1AB74417208C}"/>
          </ac:cxnSpMkLst>
        </pc:cxnChg>
        <pc:cxnChg chg="add mod">
          <ac:chgData name="Francisco Valentin Ramirez Cuevas" userId="e79bf063-6348-4b44-8f45-581164b14c81" providerId="ADAL" clId="{A9A074C2-1301-4263-B129-5E3FCCD331F1}" dt="2022-08-10T23:32:43.669" v="256" actId="14100"/>
          <ac:cxnSpMkLst>
            <pc:docMk/>
            <pc:sldMk cId="4164384593" sldId="263"/>
            <ac:cxnSpMk id="35" creationId="{030C76F0-5A9D-A4B2-18C1-F38D0AB668D8}"/>
          </ac:cxnSpMkLst>
        </pc:cxnChg>
        <pc:cxnChg chg="add mod">
          <ac:chgData name="Francisco Valentin Ramirez Cuevas" userId="e79bf063-6348-4b44-8f45-581164b14c81" providerId="ADAL" clId="{A9A074C2-1301-4263-B129-5E3FCCD331F1}" dt="2022-08-10T23:33:00.338" v="261" actId="14100"/>
          <ac:cxnSpMkLst>
            <pc:docMk/>
            <pc:sldMk cId="4164384593" sldId="263"/>
            <ac:cxnSpMk id="38" creationId="{B1FCC654-C27E-B33B-E661-F7EC87A1D346}"/>
          </ac:cxnSpMkLst>
        </pc:cxnChg>
        <pc:cxnChg chg="add mod topLvl">
          <ac:chgData name="Francisco Valentin Ramirez Cuevas" userId="e79bf063-6348-4b44-8f45-581164b14c81" providerId="ADAL" clId="{A9A074C2-1301-4263-B129-5E3FCCD331F1}" dt="2022-08-11T12:31:14.608" v="610" actId="165"/>
          <ac:cxnSpMkLst>
            <pc:docMk/>
            <pc:sldMk cId="4164384593" sldId="263"/>
            <ac:cxnSpMk id="39" creationId="{B80409F8-BCF5-6EA1-93AF-F2DA6275AC24}"/>
          </ac:cxnSpMkLst>
        </pc:cxnChg>
      </pc:sldChg>
      <pc:sldChg chg="addSp delSp modSp add mod ord">
        <pc:chgData name="Francisco Valentin Ramirez Cuevas" userId="e79bf063-6348-4b44-8f45-581164b14c81" providerId="ADAL" clId="{A9A074C2-1301-4263-B129-5E3FCCD331F1}" dt="2022-08-11T01:29:37.581" v="577" actId="206"/>
        <pc:sldMkLst>
          <pc:docMk/>
          <pc:sldMk cId="1110468959" sldId="264"/>
        </pc:sldMkLst>
        <pc:spChg chg="add del">
          <ac:chgData name="Francisco Valentin Ramirez Cuevas" userId="e79bf063-6348-4b44-8f45-581164b14c81" providerId="ADAL" clId="{A9A074C2-1301-4263-B129-5E3FCCD331F1}" dt="2022-08-11T01:13:11.404" v="279" actId="478"/>
          <ac:spMkLst>
            <pc:docMk/>
            <pc:sldMk cId="1110468959" sldId="264"/>
            <ac:spMk id="2" creationId="{290B74A7-1778-B859-6E86-74ABFF08E00E}"/>
          </ac:spMkLst>
        </pc:spChg>
        <pc:spChg chg="add del">
          <ac:chgData name="Francisco Valentin Ramirez Cuevas" userId="e79bf063-6348-4b44-8f45-581164b14c81" providerId="ADAL" clId="{A9A074C2-1301-4263-B129-5E3FCCD331F1}" dt="2022-08-11T01:13:58.343" v="281" actId="478"/>
          <ac:spMkLst>
            <pc:docMk/>
            <pc:sldMk cId="1110468959" sldId="264"/>
            <ac:spMk id="3" creationId="{1DEBB2E4-33AF-6D8E-7544-9A712066D578}"/>
          </ac:spMkLst>
        </pc:spChg>
        <pc:spChg chg="add del">
          <ac:chgData name="Francisco Valentin Ramirez Cuevas" userId="e79bf063-6348-4b44-8f45-581164b14c81" providerId="ADAL" clId="{A9A074C2-1301-4263-B129-5E3FCCD331F1}" dt="2022-08-11T01:14:12.850" v="283" actId="478"/>
          <ac:spMkLst>
            <pc:docMk/>
            <pc:sldMk cId="1110468959" sldId="264"/>
            <ac:spMk id="5" creationId="{E752F32A-392B-1CEA-B0AB-7C0B62278E6C}"/>
          </ac:spMkLst>
        </pc:spChg>
        <pc:spChg chg="add mod">
          <ac:chgData name="Francisco Valentin Ramirez Cuevas" userId="e79bf063-6348-4b44-8f45-581164b14c81" providerId="ADAL" clId="{A9A074C2-1301-4263-B129-5E3FCCD331F1}" dt="2022-08-11T01:29:37.581" v="577" actId="206"/>
          <ac:spMkLst>
            <pc:docMk/>
            <pc:sldMk cId="1110468959" sldId="264"/>
            <ac:spMk id="6" creationId="{752AFCB1-8F6A-8668-2348-77E8B75DD367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7" creationId="{61A9FCC0-0DC2-8A2C-91E7-8D6DCC14FF72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8" creationId="{1E694F78-1653-7EF6-0A9E-5A85D9451BB0}"/>
          </ac:spMkLst>
        </pc:spChg>
        <pc:spChg chg="add mod">
          <ac:chgData name="Francisco Valentin Ramirez Cuevas" userId="e79bf063-6348-4b44-8f45-581164b14c81" providerId="ADAL" clId="{A9A074C2-1301-4263-B129-5E3FCCD331F1}" dt="2022-08-11T01:28:19.656" v="559" actId="1076"/>
          <ac:spMkLst>
            <pc:docMk/>
            <pc:sldMk cId="1110468959" sldId="264"/>
            <ac:spMk id="16" creationId="{AB309562-4A3F-B847-E888-D428C7382D0C}"/>
          </ac:spMkLst>
        </pc:spChg>
        <pc:spChg chg="add mod">
          <ac:chgData name="Francisco Valentin Ramirez Cuevas" userId="e79bf063-6348-4b44-8f45-581164b14c81" providerId="ADAL" clId="{A9A074C2-1301-4263-B129-5E3FCCD331F1}" dt="2022-08-11T01:23:29.537" v="467" actId="1036"/>
          <ac:spMkLst>
            <pc:docMk/>
            <pc:sldMk cId="1110468959" sldId="264"/>
            <ac:spMk id="17" creationId="{D26C654E-0631-FF1B-483D-4825C1C0E289}"/>
          </ac:spMkLst>
        </pc:spChg>
        <pc:spChg chg="add mod">
          <ac:chgData name="Francisco Valentin Ramirez Cuevas" userId="e79bf063-6348-4b44-8f45-581164b14c81" providerId="ADAL" clId="{A9A074C2-1301-4263-B129-5E3FCCD331F1}" dt="2022-08-11T01:23:43.959" v="477" actId="20577"/>
          <ac:spMkLst>
            <pc:docMk/>
            <pc:sldMk cId="1110468959" sldId="264"/>
            <ac:spMk id="18" creationId="{7762DB48-4080-FCEF-5227-44084D17E71F}"/>
          </ac:spMkLst>
        </pc:spChg>
        <pc:spChg chg="add mod">
          <ac:chgData name="Francisco Valentin Ramirez Cuevas" userId="e79bf063-6348-4b44-8f45-581164b14c81" providerId="ADAL" clId="{A9A074C2-1301-4263-B129-5E3FCCD331F1}" dt="2022-08-11T01:27:15.662" v="539" actId="20577"/>
          <ac:spMkLst>
            <pc:docMk/>
            <pc:sldMk cId="1110468959" sldId="264"/>
            <ac:spMk id="19" creationId="{A2FD6A29-55C1-5B46-2B37-E912C6128B19}"/>
          </ac:spMkLst>
        </pc:spChg>
        <pc:spChg chg="add del">
          <ac:chgData name="Francisco Valentin Ramirez Cuevas" userId="e79bf063-6348-4b44-8f45-581164b14c81" providerId="ADAL" clId="{A9A074C2-1301-4263-B129-5E3FCCD331F1}" dt="2022-08-11T01:27:22.152" v="541" actId="478"/>
          <ac:spMkLst>
            <pc:docMk/>
            <pc:sldMk cId="1110468959" sldId="264"/>
            <ac:spMk id="20" creationId="{7CFB8265-AFFC-9611-AF1A-C4AAE9624FB1}"/>
          </ac:spMkLst>
        </pc:spChg>
        <pc:picChg chg="del mod">
          <ac:chgData name="Francisco Valentin Ramirez Cuevas" userId="e79bf063-6348-4b44-8f45-581164b14c81" providerId="ADAL" clId="{A9A074C2-1301-4263-B129-5E3FCCD331F1}" dt="2022-08-11T01:12:40.454" v="274" actId="478"/>
          <ac:picMkLst>
            <pc:docMk/>
            <pc:sldMk cId="1110468959" sldId="264"/>
            <ac:picMk id="4" creationId="{E266E8CC-CDBF-90ED-63A0-399067DCDF72}"/>
          </ac:picMkLst>
        </pc:picChg>
        <pc:picChg chg="add del mod">
          <ac:chgData name="Francisco Valentin Ramirez Cuevas" userId="e79bf063-6348-4b44-8f45-581164b14c81" providerId="ADAL" clId="{A9A074C2-1301-4263-B129-5E3FCCD331F1}" dt="2022-08-11T01:19:29.429" v="377" actId="478"/>
          <ac:picMkLst>
            <pc:docMk/>
            <pc:sldMk cId="1110468959" sldId="264"/>
            <ac:picMk id="4102" creationId="{87A4954D-00DF-DB66-A1C1-CCFE6F788A03}"/>
          </ac:picMkLst>
        </pc:pic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0" creationId="{4AF6BCEE-DC1D-C2E3-45D4-2D0E471038FA}"/>
          </ac:cxnSpMkLst>
        </pc:cxn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3" creationId="{4E970AE5-F8CD-2599-70F0-91F8FD16A4C8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16.699" v="558" actId="14100"/>
          <ac:cxnSpMkLst>
            <pc:docMk/>
            <pc:sldMk cId="1110468959" sldId="264"/>
            <ac:cxnSpMk id="22" creationId="{745CAF1B-6218-BE6E-1B31-1E6863722D86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42.620" v="566" actId="14100"/>
          <ac:cxnSpMkLst>
            <pc:docMk/>
            <pc:sldMk cId="1110468959" sldId="264"/>
            <ac:cxnSpMk id="27" creationId="{EC1757B0-ADD2-D039-DA78-7444918ACB18}"/>
          </ac:cxnSpMkLst>
        </pc:cxnChg>
      </pc:sldChg>
      <pc:sldChg chg="addSp delSp modSp add mod">
        <pc:chgData name="Francisco Valentin Ramirez Cuevas" userId="e79bf063-6348-4b44-8f45-581164b14c81" providerId="ADAL" clId="{A9A074C2-1301-4263-B129-5E3FCCD331F1}" dt="2022-08-11T02:41:25.936" v="588" actId="14100"/>
        <pc:sldMkLst>
          <pc:docMk/>
          <pc:sldMk cId="913934561" sldId="265"/>
        </pc:sldMkLst>
        <pc:grpChg chg="del">
          <ac:chgData name="Francisco Valentin Ramirez Cuevas" userId="e79bf063-6348-4b44-8f45-581164b14c81" providerId="ADAL" clId="{A9A074C2-1301-4263-B129-5E3FCCD331F1}" dt="2022-08-11T02:41:14.086" v="582" actId="478"/>
          <ac:grpSpMkLst>
            <pc:docMk/>
            <pc:sldMk cId="913934561" sldId="265"/>
            <ac:grpSpMk id="5" creationId="{6750C9F9-ABB3-0840-51AC-B05E75B59428}"/>
          </ac:grpSpMkLst>
        </pc:grpChg>
        <pc:picChg chg="add del mod">
          <ac:chgData name="Francisco Valentin Ramirez Cuevas" userId="e79bf063-6348-4b44-8f45-581164b14c81" providerId="ADAL" clId="{A9A074C2-1301-4263-B129-5E3FCCD331F1}" dt="2022-08-11T02:41:19.485" v="584" actId="21"/>
          <ac:picMkLst>
            <pc:docMk/>
            <pc:sldMk cId="913934561" sldId="265"/>
            <ac:picMk id="4" creationId="{B179D6A8-FD3E-A45B-81DB-229ACCC0C69B}"/>
          </ac:picMkLst>
        </pc:picChg>
        <pc:picChg chg="add mod">
          <ac:chgData name="Francisco Valentin Ramirez Cuevas" userId="e79bf063-6348-4b44-8f45-581164b14c81" providerId="ADAL" clId="{A9A074C2-1301-4263-B129-5E3FCCD331F1}" dt="2022-08-11T02:41:25.936" v="588" actId="14100"/>
          <ac:picMkLst>
            <pc:docMk/>
            <pc:sldMk cId="913934561" sldId="265"/>
            <ac:picMk id="6" creationId="{1E63928C-0835-1DEA-28E9-19F92FAD9FF6}"/>
          </ac:picMkLst>
        </pc:picChg>
        <pc:picChg chg="del">
          <ac:chgData name="Francisco Valentin Ramirez Cuevas" userId="e79bf063-6348-4b44-8f45-581164b14c81" providerId="ADAL" clId="{A9A074C2-1301-4263-B129-5E3FCCD331F1}" dt="2022-08-11T02:41:13.013" v="581" actId="21"/>
          <ac:picMkLst>
            <pc:docMk/>
            <pc:sldMk cId="913934561" sldId="265"/>
            <ac:picMk id="9" creationId="{C122B3C6-D767-4E25-3F6F-60A88B9CF2C2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12:55:45.446" v="1012" actId="14100"/>
        <pc:sldMkLst>
          <pc:docMk/>
          <pc:sldMk cId="2080762331" sldId="266"/>
        </pc:sldMkLst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3" creationId="{5175311B-A482-09B4-9A30-E995B73D8104}"/>
          </ac:spMkLst>
        </pc:spChg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4" creationId="{2E5FB859-6214-9E55-86B2-33E6C692BCD8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6" creationId="{8FFB28E5-5732-B6E4-884E-C747123685DF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7" creationId="{C0D1CD1A-5776-04E0-9F87-05CA8A056637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9" creationId="{A29C2663-9213-F929-F9F3-4E333905578A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10" creationId="{1C1F0039-D250-21F6-D7B4-3D2054EAD1CC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2" creationId="{FDF4DA33-4A0F-05DA-2E52-F2EC7DCBED02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3" creationId="{A6B22451-A19D-720D-7A70-DB66EEAE3F59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5" creationId="{FCCC8F77-A716-DE00-6F40-D898007EC24D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6" creationId="{9397BDC9-13F1-13E6-5720-64F35F3846BD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18" creationId="{237AE4AF-7068-AECF-32E2-04B4756C4206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45.446" v="1012" actId="14100"/>
          <ac:spMkLst>
            <pc:docMk/>
            <pc:sldMk cId="2080762331" sldId="266"/>
            <ac:spMk id="19" creationId="{D8D7127B-DD7C-427B-74F2-9185876A8334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20" creationId="{ED922F84-9157-34E8-582E-1DC0B13EA804}"/>
          </ac:spMkLst>
        </pc:spChg>
        <pc:spChg chg="mod">
          <ac:chgData name="Francisco Valentin Ramirez Cuevas" userId="e79bf063-6348-4b44-8f45-581164b14c81" providerId="ADAL" clId="{A9A074C2-1301-4263-B129-5E3FCCD331F1}" dt="2022-08-11T12:55:41.876" v="1011" actId="113"/>
          <ac:spMkLst>
            <pc:docMk/>
            <pc:sldMk cId="2080762331" sldId="266"/>
            <ac:spMk id="21" creationId="{47BF6721-03F3-576D-2D59-ED4AC497CE4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4" creationId="{F0B3FF59-21B8-C599-2F2D-21A923DF1E6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5" creationId="{B6CEB3D3-CBD5-2AFE-FC9F-8837A43CEEF3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7" creationId="{9885971F-F5AA-4B33-CB9B-B0121093B5FB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8" creationId="{742B0483-4E33-1B83-B806-D5BA28868FA8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0" creationId="{5F5A0313-8E6A-534C-DAFD-0E03FF982D3C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1" creationId="{BED841A5-133C-C81A-CA84-1949967CFC97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3" creationId="{9AFE9DA9-2090-D30C-67D7-4B70C4E8C26F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4" creationId="{4D50116F-3AAC-F97C-1655-97F235A08032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7" creationId="{DF17C31F-D78F-D440-181C-A63D6901E49A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40" creationId="{C32BC577-954D-C725-5A3A-FE4A85CE154E}"/>
          </ac:spMkLst>
        </pc:spChg>
        <pc:spChg chg="add mod">
          <ac:chgData name="Francisco Valentin Ramirez Cuevas" userId="e79bf063-6348-4b44-8f45-581164b14c81" providerId="ADAL" clId="{A9A074C2-1301-4263-B129-5E3FCCD331F1}" dt="2022-08-11T12:39:48.800" v="769" actId="1076"/>
          <ac:spMkLst>
            <pc:docMk/>
            <pc:sldMk cId="2080762331" sldId="266"/>
            <ac:spMk id="42" creationId="{75E6658D-D25B-A176-E7E0-02EE03432ADC}"/>
          </ac:spMkLst>
        </pc:spChg>
        <pc:spChg chg="add mod">
          <ac:chgData name="Francisco Valentin Ramirez Cuevas" userId="e79bf063-6348-4b44-8f45-581164b14c81" providerId="ADAL" clId="{A9A074C2-1301-4263-B129-5E3FCCD331F1}" dt="2022-08-11T12:39:51.521" v="771" actId="1076"/>
          <ac:spMkLst>
            <pc:docMk/>
            <pc:sldMk cId="2080762331" sldId="266"/>
            <ac:spMk id="43" creationId="{6FBD40DF-C0BA-010C-2B50-C4A8F9E22483}"/>
          </ac:spMkLst>
        </pc:spChg>
        <pc:spChg chg="add mod">
          <ac:chgData name="Francisco Valentin Ramirez Cuevas" userId="e79bf063-6348-4b44-8f45-581164b14c81" providerId="ADAL" clId="{A9A074C2-1301-4263-B129-5E3FCCD331F1}" dt="2022-08-11T12:41:05.056" v="800" actId="1076"/>
          <ac:spMkLst>
            <pc:docMk/>
            <pc:sldMk cId="2080762331" sldId="266"/>
            <ac:spMk id="44" creationId="{6E307C29-C5CA-91E1-BDFC-AE1A2459E61C}"/>
          </ac:spMkLst>
        </pc:spChg>
        <pc:spChg chg="add mod">
          <ac:chgData name="Francisco Valentin Ramirez Cuevas" userId="e79bf063-6348-4b44-8f45-581164b14c81" providerId="ADAL" clId="{A9A074C2-1301-4263-B129-5E3FCCD331F1}" dt="2022-08-11T12:40:58.939" v="797" actId="1076"/>
          <ac:spMkLst>
            <pc:docMk/>
            <pc:sldMk cId="2080762331" sldId="266"/>
            <ac:spMk id="45" creationId="{73837195-41CE-0FD5-967D-AD359C056C2A}"/>
          </ac:spMkLst>
        </pc:spChg>
        <pc:spChg chg="add mod">
          <ac:chgData name="Francisco Valentin Ramirez Cuevas" userId="e79bf063-6348-4b44-8f45-581164b14c81" providerId="ADAL" clId="{A9A074C2-1301-4263-B129-5E3FCCD331F1}" dt="2022-08-11T12:40:07.284" v="778" actId="1076"/>
          <ac:spMkLst>
            <pc:docMk/>
            <pc:sldMk cId="2080762331" sldId="266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A9A074C2-1301-4263-B129-5E3FCCD331F1}" dt="2022-08-11T12:39:18.436" v="763" actId="478"/>
          <ac:spMkLst>
            <pc:docMk/>
            <pc:sldMk cId="2080762331" sldId="266"/>
            <ac:spMk id="47" creationId="{2AE851B4-BCB1-66DB-FDAF-B42B9867B554}"/>
          </ac:spMkLst>
        </pc:spChg>
        <pc:spChg chg="del">
          <ac:chgData name="Francisco Valentin Ramirez Cuevas" userId="e79bf063-6348-4b44-8f45-581164b14c81" providerId="ADAL" clId="{A9A074C2-1301-4263-B129-5E3FCCD331F1}" dt="2022-08-11T12:39:17.033" v="762" actId="478"/>
          <ac:spMkLst>
            <pc:docMk/>
            <pc:sldMk cId="2080762331" sldId="266"/>
            <ac:spMk id="48" creationId="{156BB8FD-FF66-48B3-E3DF-8384876D059A}"/>
          </ac:spMkLst>
        </pc:spChg>
        <pc:spChg chg="del">
          <ac:chgData name="Francisco Valentin Ramirez Cuevas" userId="e79bf063-6348-4b44-8f45-581164b14c81" providerId="ADAL" clId="{A9A074C2-1301-4263-B129-5E3FCCD331F1}" dt="2022-08-11T12:39:15.761" v="761" actId="478"/>
          <ac:spMkLst>
            <pc:docMk/>
            <pc:sldMk cId="2080762331" sldId="266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40:12.214" v="781" actId="1076"/>
          <ac:spMkLst>
            <pc:docMk/>
            <pc:sldMk cId="2080762331" sldId="266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A9A074C2-1301-4263-B129-5E3FCCD331F1}" dt="2022-08-11T12:39:14.998" v="760" actId="478"/>
          <ac:spMkLst>
            <pc:docMk/>
            <pc:sldMk cId="2080762331" sldId="266"/>
            <ac:spMk id="51" creationId="{A69050CC-7C67-827C-12D7-A872FFC9022E}"/>
          </ac:spMkLst>
        </pc:spChg>
        <pc:spChg chg="mod ord">
          <ac:chgData name="Francisco Valentin Ramirez Cuevas" userId="e79bf063-6348-4b44-8f45-581164b14c81" providerId="ADAL" clId="{A9A074C2-1301-4263-B129-5E3FCCD331F1}" dt="2022-08-11T12:40:01.239" v="774" actId="1076"/>
          <ac:spMkLst>
            <pc:docMk/>
            <pc:sldMk cId="2080762331" sldId="266"/>
            <ac:spMk id="54" creationId="{10929213-83E7-272F-A36F-8F5F47FFCBFA}"/>
          </ac:spMkLst>
        </pc:spChg>
        <pc:spChg chg="add mod">
          <ac:chgData name="Francisco Valentin Ramirez Cuevas" userId="e79bf063-6348-4b44-8f45-581164b14c81" providerId="ADAL" clId="{A9A074C2-1301-4263-B129-5E3FCCD331F1}" dt="2022-08-11T12:40:15.176" v="783" actId="1076"/>
          <ac:spMkLst>
            <pc:docMk/>
            <pc:sldMk cId="2080762331" sldId="266"/>
            <ac:spMk id="59" creationId="{BAADBE95-1DFF-AD25-2078-3A999146585F}"/>
          </ac:spMkLst>
        </pc:spChg>
        <pc:spChg chg="add mod">
          <ac:chgData name="Francisco Valentin Ramirez Cuevas" userId="e79bf063-6348-4b44-8f45-581164b14c81" providerId="ADAL" clId="{A9A074C2-1301-4263-B129-5E3FCCD331F1}" dt="2022-08-11T12:40:17.955" v="785" actId="1076"/>
          <ac:spMkLst>
            <pc:docMk/>
            <pc:sldMk cId="2080762331" sldId="266"/>
            <ac:spMk id="60" creationId="{F8F96016-4E37-5CC4-954D-639C92BA608B}"/>
          </ac:spMkLst>
        </pc:spChg>
        <pc:spChg chg="add mod">
          <ac:chgData name="Francisco Valentin Ramirez Cuevas" userId="e79bf063-6348-4b44-8f45-581164b14c81" providerId="ADAL" clId="{A9A074C2-1301-4263-B129-5E3FCCD331F1}" dt="2022-08-11T12:40:24.299" v="787" actId="1076"/>
          <ac:spMkLst>
            <pc:docMk/>
            <pc:sldMk cId="2080762331" sldId="266"/>
            <ac:spMk id="61" creationId="{83A673E0-6A6C-1021-3AE1-78D1A6993F73}"/>
          </ac:spMkLst>
        </pc:spChg>
        <pc:spChg chg="add mod">
          <ac:chgData name="Francisco Valentin Ramirez Cuevas" userId="e79bf063-6348-4b44-8f45-581164b14c81" providerId="ADAL" clId="{A9A074C2-1301-4263-B129-5E3FCCD331F1}" dt="2022-08-11T12:40:27.001" v="789" actId="1076"/>
          <ac:spMkLst>
            <pc:docMk/>
            <pc:sldMk cId="2080762331" sldId="266"/>
            <ac:spMk id="62" creationId="{079AD229-0119-0950-408C-24D9AA9D2D08}"/>
          </ac:spMkLst>
        </pc:spChg>
        <pc:spChg chg="add mod">
          <ac:chgData name="Francisco Valentin Ramirez Cuevas" userId="e79bf063-6348-4b44-8f45-581164b14c81" providerId="ADAL" clId="{A9A074C2-1301-4263-B129-5E3FCCD331F1}" dt="2022-08-11T12:40:29.747" v="791" actId="1076"/>
          <ac:spMkLst>
            <pc:docMk/>
            <pc:sldMk cId="2080762331" sldId="266"/>
            <ac:spMk id="63" creationId="{590E3014-DD0D-C518-4593-892B855EC411}"/>
          </ac:spMkLst>
        </pc:spChg>
        <pc:spChg chg="add mod">
          <ac:chgData name="Francisco Valentin Ramirez Cuevas" userId="e79bf063-6348-4b44-8f45-581164b14c81" providerId="ADAL" clId="{A9A074C2-1301-4263-B129-5E3FCCD331F1}" dt="2022-08-11T12:43:44.439" v="850" actId="1076"/>
          <ac:spMkLst>
            <pc:docMk/>
            <pc:sldMk cId="2080762331" sldId="266"/>
            <ac:spMk id="2048" creationId="{570B9AC2-E6B6-2C2C-5F94-D46F6246BE98}"/>
          </ac:spMkLst>
        </pc:spChg>
        <pc:spChg chg="add mod">
          <ac:chgData name="Francisco Valentin Ramirez Cuevas" userId="e79bf063-6348-4b44-8f45-581164b14c81" providerId="ADAL" clId="{A9A074C2-1301-4263-B129-5E3FCCD331F1}" dt="2022-08-11T12:43:47.100" v="851" actId="1076"/>
          <ac:spMkLst>
            <pc:docMk/>
            <pc:sldMk cId="2080762331" sldId="266"/>
            <ac:spMk id="2063" creationId="{CB1E5537-9A30-8D6A-EEAE-B8D8209356EA}"/>
          </ac:spMkLst>
        </pc:spChg>
        <pc:spChg chg="add mod">
          <ac:chgData name="Francisco Valentin Ramirez Cuevas" userId="e79bf063-6348-4b44-8f45-581164b14c81" providerId="ADAL" clId="{A9A074C2-1301-4263-B129-5E3FCCD331F1}" dt="2022-08-11T12:48:09.562" v="908" actId="1035"/>
          <ac:spMkLst>
            <pc:docMk/>
            <pc:sldMk cId="2080762331" sldId="266"/>
            <ac:spMk id="2070" creationId="{DF22AA15-4C1D-1744-1380-7244EE949C17}"/>
          </ac:spMkLst>
        </pc:spChg>
        <pc:spChg chg="add mod">
          <ac:chgData name="Francisco Valentin Ramirez Cuevas" userId="e79bf063-6348-4b44-8f45-581164b14c81" providerId="ADAL" clId="{A9A074C2-1301-4263-B129-5E3FCCD331F1}" dt="2022-08-11T12:45:34.360" v="881" actId="1076"/>
          <ac:spMkLst>
            <pc:docMk/>
            <pc:sldMk cId="2080762331" sldId="266"/>
            <ac:spMk id="2085" creationId="{0188D997-0FBF-C150-DDB3-5695AC3A43C2}"/>
          </ac:spMkLst>
        </pc:spChg>
        <pc:spChg chg="add mod">
          <ac:chgData name="Francisco Valentin Ramirez Cuevas" userId="e79bf063-6348-4b44-8f45-581164b14c81" providerId="ADAL" clId="{A9A074C2-1301-4263-B129-5E3FCCD331F1}" dt="2022-08-11T12:48:58.402" v="919" actId="1076"/>
          <ac:spMkLst>
            <pc:docMk/>
            <pc:sldMk cId="2080762331" sldId="266"/>
            <ac:spMk id="2096" creationId="{BDE4E4D0-7E39-852E-52F8-022831B8DEFF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32.134" v="944" actId="478"/>
          <ac:spMkLst>
            <pc:docMk/>
            <pc:sldMk cId="2080762331" sldId="266"/>
            <ac:spMk id="2097" creationId="{B3B05277-1EF6-352B-D2DA-8725026FBFA2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743" v="941"/>
          <ac:spMkLst>
            <pc:docMk/>
            <pc:sldMk cId="2080762331" sldId="266"/>
            <ac:spMk id="2098" creationId="{98F4DDE2-0B0A-BA1F-7FA9-B9D661A17F84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057" v="939"/>
          <ac:spMkLst>
            <pc:docMk/>
            <pc:sldMk cId="2080762331" sldId="266"/>
            <ac:spMk id="2099" creationId="{EA25CF18-211C-4723-AA95-1A5E8F48E6D3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39.093" v="1010"/>
          <ac:spMkLst>
            <pc:docMk/>
            <pc:sldMk cId="2080762331" sldId="266"/>
            <ac:spMk id="2121" creationId="{527BDB2A-0B67-0CA2-7FD2-3CB5C3FB1EA7}"/>
          </ac:spMkLst>
        </pc:s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" creationId="{6636B92E-53E7-F666-6AC1-D90BCD29B9F6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" creationId="{FA09FC00-6505-31AE-5D7B-A24B1CECFC4C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8" creationId="{543ABD2C-9F11-A701-ACE6-F1C5C139C4D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1" creationId="{78B9D80C-B7FB-8E30-BA34-1F35BE7843D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4" creationId="{909794A0-112F-B5E9-65EE-553B1B22EBB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7" creationId="{A7370508-554D-A060-8F8D-FB552D0DD28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3" creationId="{A708ABD4-F54A-E45B-01BF-46BD65EE467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8:49.038" v="757" actId="478"/>
          <ac:grpSpMkLst>
            <pc:docMk/>
            <pc:sldMk cId="2080762331" sldId="266"/>
            <ac:grpSpMk id="26" creationId="{61CCEA37-F7E6-B7EB-36F6-CCEADC679F1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9" creationId="{2C0BA552-4031-A55B-1E96-E45A34857879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2" creationId="{8F193AE0-DADA-BE4E-5F0C-7481AABD88A3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6" creationId="{2D91AEEE-3AEF-FB54-8970-53C1EF6650E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41" creationId="{B3EB890F-B61A-6ECA-9916-688BEF191B40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5" creationId="{49D4AE6A-6DEB-99D4-1F4F-5E2E5DFE2734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6" creationId="{812644B6-C6EA-4F5D-5CF6-3418DD5D001D}"/>
          </ac:grpSpMkLst>
        </pc:grpChg>
        <pc:picChg chg="del">
          <ac:chgData name="Francisco Valentin Ramirez Cuevas" userId="e79bf063-6348-4b44-8f45-581164b14c81" providerId="ADAL" clId="{A9A074C2-1301-4263-B129-5E3FCCD331F1}" dt="2022-08-11T12:36:41.776" v="732" actId="478"/>
          <ac:picMkLst>
            <pc:docMk/>
            <pc:sldMk cId="2080762331" sldId="266"/>
            <ac:picMk id="2050" creationId="{B8A1247A-9434-DA65-D76B-011803056BA5}"/>
          </ac:picMkLst>
        </pc:picChg>
        <pc:cxnChg chg="mod ord">
          <ac:chgData name="Francisco Valentin Ramirez Cuevas" userId="e79bf063-6348-4b44-8f45-581164b14c81" providerId="ADAL" clId="{A9A074C2-1301-4263-B129-5E3FCCD331F1}" dt="2022-08-11T12:55:34.639" v="1006" actId="1076"/>
          <ac:cxnSpMkLst>
            <pc:docMk/>
            <pc:sldMk cId="2080762331" sldId="266"/>
            <ac:cxnSpMk id="22" creationId="{B7CF4CD6-B935-1D08-5DC7-1AB74417208C}"/>
          </ac:cxnSpMkLst>
        </pc:cxnChg>
        <pc:cxnChg chg="mod ord">
          <ac:chgData name="Francisco Valentin Ramirez Cuevas" userId="e79bf063-6348-4b44-8f45-581164b14c81" providerId="ADAL" clId="{A9A074C2-1301-4263-B129-5E3FCCD331F1}" dt="2022-08-11T12:55:45.446" v="1012" actId="14100"/>
          <ac:cxnSpMkLst>
            <pc:docMk/>
            <pc:sldMk cId="2080762331" sldId="266"/>
            <ac:cxnSpMk id="35" creationId="{030C76F0-5A9D-A4B2-18C1-F38D0AB668D8}"/>
          </ac:cxnSpMkLst>
        </pc:cxnChg>
        <pc:cxnChg chg="del mod">
          <ac:chgData name="Francisco Valentin Ramirez Cuevas" userId="e79bf063-6348-4b44-8f45-581164b14c81" providerId="ADAL" clId="{A9A074C2-1301-4263-B129-5E3FCCD331F1}" dt="2022-08-11T12:52:59.375" v="975" actId="478"/>
          <ac:cxnSpMkLst>
            <pc:docMk/>
            <pc:sldMk cId="2080762331" sldId="266"/>
            <ac:cxnSpMk id="38" creationId="{B1FCC654-C27E-B33B-E661-F7EC87A1D346}"/>
          </ac:cxnSpMkLst>
        </pc:cxnChg>
        <pc:cxnChg chg="mod">
          <ac:chgData name="Francisco Valentin Ramirez Cuevas" userId="e79bf063-6348-4b44-8f45-581164b14c81" providerId="ADAL" clId="{A9A074C2-1301-4263-B129-5E3FCCD331F1}" dt="2022-08-11T12:53:46.568" v="988" actId="14100"/>
          <ac:cxnSpMkLst>
            <pc:docMk/>
            <pc:sldMk cId="2080762331" sldId="266"/>
            <ac:cxnSpMk id="39" creationId="{B80409F8-BCF5-6EA1-93AF-F2DA6275AC24}"/>
          </ac:cxnSpMkLst>
        </pc:cxnChg>
        <pc:cxnChg chg="add del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49" creationId="{55A1CD6A-BDAE-322F-6954-EA058A56D8D2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53" creationId="{9B085EBA-BFCD-DC62-589D-1A98509902F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1" creationId="{21403F1D-FA3C-F371-AE94-A85636C4050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8" creationId="{A62B167D-58C1-299E-A59E-5F9655D73A7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1" creationId="{9DCB6E36-7982-E787-AAA6-D8607CC67ED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8" creationId="{6D97ED20-37AA-BE25-3B25-A2C40527A937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80" creationId="{664212C6-22B6-F52F-6AFF-D7833373302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91" creationId="{C2CF11F1-D1B6-BE1E-3E73-E3B1BFC91B6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4" creationId="{3F34B700-4A46-830D-5141-CFD9CC8CC5CC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5" creationId="{CCC925A6-609E-A317-201E-77F1855F9A1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6" creationId="{3E5A5333-A1A9-F6A1-A23D-106B749EA770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7" creationId="{3D440B2F-63A6-AE27-2B67-59FE2D10316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8" creationId="{2305D7DB-CC7D-8EFF-25F5-9AD0A63D0B41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9" creationId="{4FC5090B-BA62-8681-039F-CA5009D7A8C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7E780-DED5-4D1A-8721-F187CF7B078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0C55B-9BC3-4197-9391-E6204B3EC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2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5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2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09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75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29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1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2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10.png"/><Relationship Id="rId5" Type="http://schemas.openxmlformats.org/officeDocument/2006/relationships/image" Target="../media/image127.png"/><Relationship Id="rId10" Type="http://schemas.openxmlformats.org/officeDocument/2006/relationships/image" Target="../media/image109.png"/><Relationship Id="rId4" Type="http://schemas.openxmlformats.org/officeDocument/2006/relationships/image" Target="../media/image126.png"/><Relationship Id="rId9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0.png"/><Relationship Id="rId10" Type="http://schemas.openxmlformats.org/officeDocument/2006/relationships/image" Target="../media/image173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80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761" y="1515973"/>
              <a:ext cx="6217920" cy="2844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02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302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𝜋𝜈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3047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562601"/>
                  </p:ext>
                </p:extLst>
              </p:nvPr>
            </p:nvGraphicFramePr>
            <p:xfrm>
              <a:off x="2689761" y="1515973"/>
              <a:ext cx="6217920" cy="28446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r="-401176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r="-298830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r="-2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r="-1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r="-588" b="-6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390" r="-501176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74390" r="-298830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74390" r="-2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74390" r="-1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74390" r="-588" b="-3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76543" r="-5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76543" r="-4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176543" r="-2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176543" r="-1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176543" r="-588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456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8667" r="-5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98667" r="-4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298667" r="-29883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298667" r="-10058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298667" r="-588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69136" r="-5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69136" r="-4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369136" r="-298830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369136" r="-200588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369136" r="-588" b="-109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5323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431818" r="-5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431818" r="-4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8830" t="-431818" r="-29883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588" t="-431818" r="-2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88" t="-431818" r="-1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8389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6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7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8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94D8C-AEB6-8B1E-D8AE-ACA27F57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56" y="123958"/>
            <a:ext cx="7166865" cy="4862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045D12-75C0-4780-A3D4-599F8A71A59D}"/>
              </a:ext>
            </a:extLst>
          </p:cNvPr>
          <p:cNvSpPr/>
          <p:nvPr/>
        </p:nvSpPr>
        <p:spPr>
          <a:xfrm>
            <a:off x="4845856" y="4059550"/>
            <a:ext cx="2042160" cy="92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E908B-D326-EA87-9B5C-026D2D6BBE61}"/>
              </a:ext>
            </a:extLst>
          </p:cNvPr>
          <p:cNvSpPr/>
          <p:nvPr/>
        </p:nvSpPr>
        <p:spPr>
          <a:xfrm>
            <a:off x="4845856" y="2091753"/>
            <a:ext cx="1680465" cy="126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28063-FA00-1294-8925-45E0D179E362}"/>
              </a:ext>
            </a:extLst>
          </p:cNvPr>
          <p:cNvSpPr/>
          <p:nvPr/>
        </p:nvSpPr>
        <p:spPr>
          <a:xfrm>
            <a:off x="5110138" y="2818178"/>
            <a:ext cx="1777878" cy="5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B76DC-0173-44A4-6566-729DD162A2AE}"/>
              </a:ext>
            </a:extLst>
          </p:cNvPr>
          <p:cNvSpPr/>
          <p:nvPr/>
        </p:nvSpPr>
        <p:spPr>
          <a:xfrm flipH="1">
            <a:off x="5071247" y="2275918"/>
            <a:ext cx="179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Ángulo</a:t>
            </a:r>
            <a:r>
              <a:rPr lang="en-US" sz="2000" b="1" dirty="0"/>
              <a:t> </a:t>
            </a:r>
            <a:r>
              <a:rPr lang="en-US" sz="2000" b="1" dirty="0" err="1"/>
              <a:t>sólido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/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sSup>
                            <m:sSup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s-CL" b="1" dirty="0"/>
                  <a:t>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CL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CL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  <a:blipFill>
                <a:blip r:embed="rId3"/>
                <a:stretch>
                  <a:fillRect t="-63551" b="-59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/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blipFill>
                <a:blip r:embed="rId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/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blipFill>
                <a:blip r:embed="rId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/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blipFill>
                <a:blip r:embed="rId6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/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blipFill>
                <a:blip r:embed="rId7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615A2C02-3ECF-71CB-666F-2AA317B8E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79" y="2091753"/>
            <a:ext cx="4920373" cy="39147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0809ACB-B190-B1EC-8194-6A05B6560C4C}"/>
              </a:ext>
            </a:extLst>
          </p:cNvPr>
          <p:cNvSpPr/>
          <p:nvPr/>
        </p:nvSpPr>
        <p:spPr>
          <a:xfrm>
            <a:off x="2667000" y="2206905"/>
            <a:ext cx="1891425" cy="9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D98CD3-6E4E-42A9-7807-FE6AAF25584E}"/>
              </a:ext>
            </a:extLst>
          </p:cNvPr>
          <p:cNvSpPr/>
          <p:nvPr/>
        </p:nvSpPr>
        <p:spPr>
          <a:xfrm>
            <a:off x="3813202" y="3421696"/>
            <a:ext cx="1286450" cy="37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/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  <a:blipFill>
                <a:blip r:embed="rId9"/>
                <a:stretch>
                  <a:fillRect t="-6849" r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757895-81A7-F1B6-218A-1186C7711EFF}"/>
              </a:ext>
            </a:extLst>
          </p:cNvPr>
          <p:cNvSpPr/>
          <p:nvPr/>
        </p:nvSpPr>
        <p:spPr>
          <a:xfrm>
            <a:off x="434093" y="2455363"/>
            <a:ext cx="1777878" cy="64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7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512CBF-5613-429B-A108-9009DD0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448235"/>
            <a:ext cx="5733856" cy="36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8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2022943-0254-2DD4-780C-5E136A8EE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 bwMode="auto">
          <a:xfrm>
            <a:off x="1949605" y="1300480"/>
            <a:ext cx="3810000" cy="35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71D71-0B9A-2458-7FB3-4A32D61C2120}"/>
              </a:ext>
            </a:extLst>
          </p:cNvPr>
          <p:cNvSpPr/>
          <p:nvPr/>
        </p:nvSpPr>
        <p:spPr>
          <a:xfrm>
            <a:off x="6432399" y="1982749"/>
            <a:ext cx="3508737" cy="9656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6368C-BF3E-6747-E51D-8EEA049E5A60}"/>
              </a:ext>
            </a:extLst>
          </p:cNvPr>
          <p:cNvSpPr/>
          <p:nvPr/>
        </p:nvSpPr>
        <p:spPr>
          <a:xfrm>
            <a:off x="6432399" y="2948367"/>
            <a:ext cx="3508737" cy="380807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716A9-EF76-C3A0-D181-B9A1BCA950B5}"/>
              </a:ext>
            </a:extLst>
          </p:cNvPr>
          <p:cNvSpPr/>
          <p:nvPr/>
        </p:nvSpPr>
        <p:spPr>
          <a:xfrm>
            <a:off x="6432399" y="3329174"/>
            <a:ext cx="3508737" cy="802415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F76E2-AC69-8DD3-1A28-158A88E364B3}"/>
              </a:ext>
            </a:extLst>
          </p:cNvPr>
          <p:cNvCxnSpPr>
            <a:cxnSpLocks/>
          </p:cNvCxnSpPr>
          <p:nvPr/>
        </p:nvCxnSpPr>
        <p:spPr>
          <a:xfrm>
            <a:off x="10208602" y="2948367"/>
            <a:ext cx="0" cy="38080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9781BB-5921-F9CD-ADE9-50868DFF62A1}"/>
              </a:ext>
            </a:extLst>
          </p:cNvPr>
          <p:cNvSpPr txBox="1"/>
          <p:nvPr/>
        </p:nvSpPr>
        <p:spPr>
          <a:xfrm>
            <a:off x="6432397" y="2280892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Cobertura de vidrio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808FE-6D90-9F8F-32E9-748CD60CEF86}"/>
              </a:ext>
            </a:extLst>
          </p:cNvPr>
          <p:cNvSpPr txBox="1"/>
          <p:nvPr/>
        </p:nvSpPr>
        <p:spPr>
          <a:xfrm>
            <a:off x="6432397" y="3525315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Sustrato de silicio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85D82-566F-8CA8-6766-6A82EF73F9D1}"/>
              </a:ext>
            </a:extLst>
          </p:cNvPr>
          <p:cNvSpPr txBox="1"/>
          <p:nvPr/>
        </p:nvSpPr>
        <p:spPr>
          <a:xfrm>
            <a:off x="6432397" y="2965580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</a:rPr>
              <a:t>Capa </a:t>
            </a:r>
            <a:r>
              <a:rPr lang="es-CL" sz="1600" dirty="0" err="1">
                <a:solidFill>
                  <a:schemeClr val="accent1">
                    <a:lumMod val="75000"/>
                  </a:schemeClr>
                </a:solidFill>
              </a:rPr>
              <a:t>antireflectante</a:t>
            </a:r>
            <a:endParaRPr lang="es-CL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/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429E76-BA18-9750-FBF1-44F52F935E43}"/>
              </a:ext>
            </a:extLst>
          </p:cNvPr>
          <p:cNvCxnSpPr>
            <a:cxnSpLocks/>
          </p:cNvCxnSpPr>
          <p:nvPr/>
        </p:nvCxnSpPr>
        <p:spPr>
          <a:xfrm flipH="1">
            <a:off x="9941134" y="3329174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F27F78-C3D1-68E5-A5A0-670CC3D70BE1}"/>
              </a:ext>
            </a:extLst>
          </p:cNvPr>
          <p:cNvCxnSpPr>
            <a:cxnSpLocks/>
          </p:cNvCxnSpPr>
          <p:nvPr/>
        </p:nvCxnSpPr>
        <p:spPr>
          <a:xfrm flipH="1">
            <a:off x="9941133" y="2954586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/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/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/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44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5DC3EB-6D06-C710-8812-786A167E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1603" y="335012"/>
            <a:ext cx="7004911" cy="618797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7656-24BA-37CB-D99F-0052D7490FBE}"/>
              </a:ext>
            </a:extLst>
          </p:cNvPr>
          <p:cNvSpPr txBox="1"/>
          <p:nvPr/>
        </p:nvSpPr>
        <p:spPr>
          <a:xfrm>
            <a:off x="7368416" y="3429000"/>
            <a:ext cx="2151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Conducción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D0A1-0FBD-E14B-8C3B-A5E1E50051A7}"/>
              </a:ext>
            </a:extLst>
          </p:cNvPr>
          <p:cNvSpPr txBox="1"/>
          <p:nvPr/>
        </p:nvSpPr>
        <p:spPr>
          <a:xfrm>
            <a:off x="952261" y="2862147"/>
            <a:ext cx="1864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Convección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00F0-1AF8-3C74-A3CF-AB26B193AF68}"/>
              </a:ext>
            </a:extLst>
          </p:cNvPr>
          <p:cNvSpPr txBox="1"/>
          <p:nvPr/>
        </p:nvSpPr>
        <p:spPr>
          <a:xfrm>
            <a:off x="1024986" y="4748128"/>
            <a:ext cx="1719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Radiación</a:t>
            </a:r>
          </a:p>
        </p:txBody>
      </p:sp>
    </p:spTree>
    <p:extLst>
      <p:ext uri="{BB962C8B-B14F-4D97-AF65-F5344CB8AC3E}">
        <p14:creationId xmlns:p14="http://schemas.microsoft.com/office/powerpoint/2010/main" val="332883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36287A1D-71EB-4232-8363-989E6A55977B}"/>
              </a:ext>
            </a:extLst>
          </p:cNvPr>
          <p:cNvSpPr/>
          <p:nvPr/>
        </p:nvSpPr>
        <p:spPr>
          <a:xfrm>
            <a:off x="8956529" y="3117755"/>
            <a:ext cx="656769" cy="900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/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blipFill>
                <a:blip r:embed="rId2"/>
                <a:stretch>
                  <a:fillRect l="-52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/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9BB07C-7417-4F0C-A1CF-C37BB9EEA836}"/>
              </a:ext>
            </a:extLst>
          </p:cNvPr>
          <p:cNvSpPr txBox="1"/>
          <p:nvPr/>
        </p:nvSpPr>
        <p:spPr>
          <a:xfrm>
            <a:off x="3420884" y="1723383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Conductividad térmica (W/m 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71D4-D83A-44F4-A706-031460937281}"/>
              </a:ext>
            </a:extLst>
          </p:cNvPr>
          <p:cNvSpPr txBox="1"/>
          <p:nvPr/>
        </p:nvSpPr>
        <p:spPr>
          <a:xfrm>
            <a:off x="3420884" y="1083325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Espesor de pared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A96E20-D86A-4E3E-BF8A-42DEFC62FCE0}"/>
              </a:ext>
            </a:extLst>
          </p:cNvPr>
          <p:cNvCxnSpPr>
            <a:cxnSpLocks/>
          </p:cNvCxnSpPr>
          <p:nvPr/>
        </p:nvCxnSpPr>
        <p:spPr>
          <a:xfrm>
            <a:off x="2510138" y="1578132"/>
            <a:ext cx="910746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6B8113-A56A-4E83-A6E5-EDFC3685BBF4}"/>
              </a:ext>
            </a:extLst>
          </p:cNvPr>
          <p:cNvCxnSpPr>
            <a:cxnSpLocks/>
          </p:cNvCxnSpPr>
          <p:nvPr/>
        </p:nvCxnSpPr>
        <p:spPr>
          <a:xfrm>
            <a:off x="2299656" y="1249040"/>
            <a:ext cx="210482" cy="32909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EA463B-2B34-47A8-8CE9-26FD1BDD0F52}"/>
              </a:ext>
            </a:extLst>
          </p:cNvPr>
          <p:cNvCxnSpPr>
            <a:cxnSpLocks/>
          </p:cNvCxnSpPr>
          <p:nvPr/>
        </p:nvCxnSpPr>
        <p:spPr>
          <a:xfrm>
            <a:off x="2899987" y="1271589"/>
            <a:ext cx="520897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DEA25-9238-4FD5-A3DD-0DF0282CF975}"/>
              </a:ext>
            </a:extLst>
          </p:cNvPr>
          <p:cNvCxnSpPr>
            <a:cxnSpLocks/>
          </p:cNvCxnSpPr>
          <p:nvPr/>
        </p:nvCxnSpPr>
        <p:spPr>
          <a:xfrm flipH="1">
            <a:off x="2826179" y="621349"/>
            <a:ext cx="45282" cy="5760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E8F07125-C447-4F98-B788-BB441962F6DC}"/>
              </a:ext>
            </a:extLst>
          </p:cNvPr>
          <p:cNvSpPr/>
          <p:nvPr/>
        </p:nvSpPr>
        <p:spPr>
          <a:xfrm rot="16200000">
            <a:off x="2798610" y="365605"/>
            <a:ext cx="45719" cy="786711"/>
          </a:xfrm>
          <a:prstGeom prst="rightBrace">
            <a:avLst>
              <a:gd name="adj1" fmla="val 54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AC1A5-D3A6-469E-A422-FA198D0CA0BF}"/>
              </a:ext>
            </a:extLst>
          </p:cNvPr>
          <p:cNvCxnSpPr>
            <a:cxnSpLocks/>
          </p:cNvCxnSpPr>
          <p:nvPr/>
        </p:nvCxnSpPr>
        <p:spPr>
          <a:xfrm>
            <a:off x="2871461" y="621349"/>
            <a:ext cx="536041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56BFE-AE25-459C-B18F-442B4CCFAF00}"/>
              </a:ext>
            </a:extLst>
          </p:cNvPr>
          <p:cNvSpPr/>
          <p:nvPr/>
        </p:nvSpPr>
        <p:spPr>
          <a:xfrm>
            <a:off x="8122259" y="634825"/>
            <a:ext cx="656769" cy="11274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B028D-9C6C-4D1C-AE80-129F30CAC9B7}"/>
              </a:ext>
            </a:extLst>
          </p:cNvPr>
          <p:cNvSpPr/>
          <p:nvPr/>
        </p:nvSpPr>
        <p:spPr>
          <a:xfrm>
            <a:off x="7930716" y="1072826"/>
            <a:ext cx="1076453" cy="281896"/>
          </a:xfrm>
          <a:prstGeom prst="right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E0446-3A4F-4EE5-94FA-F69E1350563E}"/>
              </a:ext>
            </a:extLst>
          </p:cNvPr>
          <p:cNvCxnSpPr>
            <a:cxnSpLocks/>
          </p:cNvCxnSpPr>
          <p:nvPr/>
        </p:nvCxnSpPr>
        <p:spPr>
          <a:xfrm>
            <a:off x="8116088" y="1683288"/>
            <a:ext cx="6629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/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/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/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/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err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𝐜𝐨𝐧𝐝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940B5-8C60-4C20-8517-98441F679921}"/>
              </a:ext>
            </a:extLst>
          </p:cNvPr>
          <p:cNvCxnSpPr>
            <a:cxnSpLocks/>
          </p:cNvCxnSpPr>
          <p:nvPr/>
        </p:nvCxnSpPr>
        <p:spPr>
          <a:xfrm>
            <a:off x="7962092" y="719435"/>
            <a:ext cx="166662" cy="448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F022FE-F82C-446C-99C3-A7EDBF5F4D92}"/>
              </a:ext>
            </a:extLst>
          </p:cNvPr>
          <p:cNvCxnSpPr>
            <a:cxnSpLocks/>
          </p:cNvCxnSpPr>
          <p:nvPr/>
        </p:nvCxnSpPr>
        <p:spPr>
          <a:xfrm flipH="1">
            <a:off x="8779573" y="728764"/>
            <a:ext cx="168737" cy="545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/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>
                    <a:solidFill>
                      <a:srgbClr val="FF0000"/>
                    </a:solidFill>
                  </a:rPr>
                  <a:t>Temperaturas de superficies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>
                    <a:solidFill>
                      <a:srgbClr val="FF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s-C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blipFill>
                <a:blip r:embed="rId8"/>
                <a:stretch>
                  <a:fillRect l="-10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3389-66B6-4D11-B7BC-965B43B6B538}"/>
              </a:ext>
            </a:extLst>
          </p:cNvPr>
          <p:cNvCxnSpPr>
            <a:cxnSpLocks/>
          </p:cNvCxnSpPr>
          <p:nvPr/>
        </p:nvCxnSpPr>
        <p:spPr>
          <a:xfrm>
            <a:off x="2564670" y="1871476"/>
            <a:ext cx="856214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D028A9-ED49-4118-A868-F616A4DD43E6}"/>
              </a:ext>
            </a:extLst>
          </p:cNvPr>
          <p:cNvCxnSpPr>
            <a:cxnSpLocks/>
          </p:cNvCxnSpPr>
          <p:nvPr/>
        </p:nvCxnSpPr>
        <p:spPr>
          <a:xfrm>
            <a:off x="2167905" y="1251128"/>
            <a:ext cx="396765" cy="62034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FA6B84-5AD1-447F-8EC6-9E703CF29C4E}"/>
              </a:ext>
            </a:extLst>
          </p:cNvPr>
          <p:cNvSpPr txBox="1"/>
          <p:nvPr/>
        </p:nvSpPr>
        <p:spPr>
          <a:xfrm>
            <a:off x="3420884" y="1413387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2E495-87DC-4B7B-B9F1-219C8198A3CF}"/>
              </a:ext>
            </a:extLst>
          </p:cNvPr>
          <p:cNvCxnSpPr>
            <a:cxnSpLocks/>
          </p:cNvCxnSpPr>
          <p:nvPr/>
        </p:nvCxnSpPr>
        <p:spPr>
          <a:xfrm flipV="1">
            <a:off x="7962092" y="1484976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/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B06A136-08F1-46E5-A854-F4BD2E5C9972}"/>
              </a:ext>
            </a:extLst>
          </p:cNvPr>
          <p:cNvSpPr txBox="1"/>
          <p:nvPr/>
        </p:nvSpPr>
        <p:spPr>
          <a:xfrm>
            <a:off x="3376310" y="3647547"/>
            <a:ext cx="3498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Coeficiente convectivo (kW</a:t>
            </a:r>
            <a:r>
              <a:rPr lang="en-US" sz="1600" dirty="0">
                <a:solidFill>
                  <a:srgbClr val="FF0000"/>
                </a:solidFill>
              </a:rPr>
              <a:t>/m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-K</a:t>
            </a:r>
            <a:r>
              <a:rPr lang="es-CL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72FE8-3CF7-4AFB-95EE-C840C34183DE}"/>
              </a:ext>
            </a:extLst>
          </p:cNvPr>
          <p:cNvSpPr txBox="1"/>
          <p:nvPr/>
        </p:nvSpPr>
        <p:spPr>
          <a:xfrm>
            <a:off x="3379590" y="2779201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Temperatura del fluido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DDC4BE-3D4D-40C3-825C-B25118078F78}"/>
              </a:ext>
            </a:extLst>
          </p:cNvPr>
          <p:cNvCxnSpPr>
            <a:cxnSpLocks/>
          </p:cNvCxnSpPr>
          <p:nvPr/>
        </p:nvCxnSpPr>
        <p:spPr>
          <a:xfrm>
            <a:off x="2605088" y="2948478"/>
            <a:ext cx="775102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9F375-F2C1-4768-8F41-E8AA67FF9FC7}"/>
              </a:ext>
            </a:extLst>
          </p:cNvPr>
          <p:cNvCxnSpPr>
            <a:cxnSpLocks/>
          </p:cNvCxnSpPr>
          <p:nvPr/>
        </p:nvCxnSpPr>
        <p:spPr>
          <a:xfrm flipH="1">
            <a:off x="2510138" y="2947259"/>
            <a:ext cx="94950" cy="1621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609DFDF-5C54-4037-8E58-032DC08F3926}"/>
              </a:ext>
            </a:extLst>
          </p:cNvPr>
          <p:cNvSpPr/>
          <p:nvPr/>
        </p:nvSpPr>
        <p:spPr>
          <a:xfrm>
            <a:off x="7805598" y="3437086"/>
            <a:ext cx="1076453" cy="298385"/>
          </a:xfrm>
          <a:prstGeom prst="rightArrow">
            <a:avLst/>
          </a:prstGeom>
          <a:pattFill prst="ltVert">
            <a:fgClr>
              <a:srgbClr val="FF5050"/>
            </a:fgClr>
            <a:bgClr>
              <a:schemeClr val="bg1"/>
            </a:bgClr>
          </a:patt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/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/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/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s-CL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𝐜𝐨𝐧𝐯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7BE0D1-5DE4-486A-896B-1F67019E91D6}"/>
              </a:ext>
            </a:extLst>
          </p:cNvPr>
          <p:cNvCxnSpPr>
            <a:cxnSpLocks/>
          </p:cNvCxnSpPr>
          <p:nvPr/>
        </p:nvCxnSpPr>
        <p:spPr>
          <a:xfrm flipH="1">
            <a:off x="8943012" y="2945880"/>
            <a:ext cx="265746" cy="3596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E55D3F-34CA-4843-BDCA-9970FBA35F72}"/>
              </a:ext>
            </a:extLst>
          </p:cNvPr>
          <p:cNvCxnSpPr>
            <a:cxnSpLocks/>
          </p:cNvCxnSpPr>
          <p:nvPr/>
        </p:nvCxnSpPr>
        <p:spPr>
          <a:xfrm>
            <a:off x="8940869" y="3109452"/>
            <a:ext cx="4284" cy="9091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7BF061-B4C5-43E1-8242-FDCA358D3349}"/>
              </a:ext>
            </a:extLst>
          </p:cNvPr>
          <p:cNvCxnSpPr>
            <a:cxnSpLocks/>
          </p:cNvCxnSpPr>
          <p:nvPr/>
        </p:nvCxnSpPr>
        <p:spPr>
          <a:xfrm>
            <a:off x="2348174" y="3521295"/>
            <a:ext cx="1032586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547DC3-8FD6-4745-9987-B23AB601E849}"/>
              </a:ext>
            </a:extLst>
          </p:cNvPr>
          <p:cNvCxnSpPr>
            <a:cxnSpLocks/>
          </p:cNvCxnSpPr>
          <p:nvPr/>
        </p:nvCxnSpPr>
        <p:spPr>
          <a:xfrm>
            <a:off x="2259532" y="3382702"/>
            <a:ext cx="88642" cy="1385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E4B9E2-6064-47B9-BB65-66F23A241D42}"/>
              </a:ext>
            </a:extLst>
          </p:cNvPr>
          <p:cNvCxnSpPr>
            <a:cxnSpLocks/>
          </p:cNvCxnSpPr>
          <p:nvPr/>
        </p:nvCxnSpPr>
        <p:spPr>
          <a:xfrm>
            <a:off x="2402706" y="3814639"/>
            <a:ext cx="973604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21CF28-AD99-45A4-81C6-7DE8AE2108D9}"/>
              </a:ext>
            </a:extLst>
          </p:cNvPr>
          <p:cNvCxnSpPr>
            <a:cxnSpLocks/>
          </p:cNvCxnSpPr>
          <p:nvPr/>
        </p:nvCxnSpPr>
        <p:spPr>
          <a:xfrm>
            <a:off x="2127781" y="3384790"/>
            <a:ext cx="274925" cy="42984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26F260-4145-4A05-9981-8939368D38AD}"/>
              </a:ext>
            </a:extLst>
          </p:cNvPr>
          <p:cNvSpPr txBox="1"/>
          <p:nvPr/>
        </p:nvSpPr>
        <p:spPr>
          <a:xfrm>
            <a:off x="3380760" y="3356549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3E96E6-3065-4607-B7D7-84436411B217}"/>
              </a:ext>
            </a:extLst>
          </p:cNvPr>
          <p:cNvCxnSpPr>
            <a:cxnSpLocks/>
          </p:cNvCxnSpPr>
          <p:nvPr/>
        </p:nvCxnSpPr>
        <p:spPr>
          <a:xfrm flipV="1">
            <a:off x="8773137" y="387005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/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839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FF0404-4760-202A-D0E3-65E6C008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845044"/>
            <a:ext cx="4538869" cy="51679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117EDE-C327-3735-02C8-1ABFAF84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32"/>
          <a:stretch/>
        </p:blipFill>
        <p:spPr>
          <a:xfrm>
            <a:off x="6126480" y="1330959"/>
            <a:ext cx="4166410" cy="43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7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A608F92-DF38-2FC9-A207-08C592A5D31C}"/>
              </a:ext>
            </a:extLst>
          </p:cNvPr>
          <p:cNvSpPr/>
          <p:nvPr/>
        </p:nvSpPr>
        <p:spPr>
          <a:xfrm>
            <a:off x="7915731" y="1156830"/>
            <a:ext cx="1500272" cy="1500272"/>
          </a:xfrm>
          <a:prstGeom prst="ellipse">
            <a:avLst/>
          </a:prstGeom>
          <a:gradFill flip="none" rotWithShape="1">
            <a:gsLst>
              <a:gs pos="45000">
                <a:srgbClr val="DADADA">
                  <a:alpha val="40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76000">
                <a:schemeClr val="tx1">
                  <a:lumMod val="50000"/>
                  <a:lumOff val="5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rgbClr val="33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19D3085-EC97-5FEE-12D8-9913585828E9}"/>
              </a:ext>
            </a:extLst>
          </p:cNvPr>
          <p:cNvSpPr/>
          <p:nvPr/>
        </p:nvSpPr>
        <p:spPr>
          <a:xfrm rot="16200000">
            <a:off x="4656286" y="838244"/>
            <a:ext cx="1509458" cy="2169055"/>
          </a:xfrm>
          <a:prstGeom prst="can">
            <a:avLst>
              <a:gd name="adj" fmla="val 71849"/>
            </a:avLst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C9B4302-90D6-B706-E45B-056050590415}"/>
              </a:ext>
            </a:extLst>
          </p:cNvPr>
          <p:cNvSpPr/>
          <p:nvPr/>
        </p:nvSpPr>
        <p:spPr>
          <a:xfrm>
            <a:off x="4556340" y="1488481"/>
            <a:ext cx="632750" cy="868576"/>
          </a:xfrm>
          <a:prstGeom prst="ellipse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D9982A-0D22-288D-576F-B8E060AC7A55}"/>
              </a:ext>
            </a:extLst>
          </p:cNvPr>
          <p:cNvSpPr/>
          <p:nvPr/>
        </p:nvSpPr>
        <p:spPr>
          <a:xfrm>
            <a:off x="8240643" y="1478031"/>
            <a:ext cx="850449" cy="8504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ECF3D4-1F7A-08FC-AE14-42AD1BB7F3E4}"/>
              </a:ext>
            </a:extLst>
          </p:cNvPr>
          <p:cNvCxnSpPr>
            <a:cxnSpLocks/>
          </p:cNvCxnSpPr>
          <p:nvPr/>
        </p:nvCxnSpPr>
        <p:spPr>
          <a:xfrm>
            <a:off x="4491454" y="1816566"/>
            <a:ext cx="789815" cy="19622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/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pared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/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cil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/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esph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86DE9-EB39-D85B-9F68-620D1E307F0B}"/>
              </a:ext>
            </a:extLst>
          </p:cNvPr>
          <p:cNvGrpSpPr/>
          <p:nvPr/>
        </p:nvGrpSpPr>
        <p:grpSpPr>
          <a:xfrm>
            <a:off x="1450772" y="1156831"/>
            <a:ext cx="1101496" cy="1520668"/>
            <a:chOff x="1412240" y="1564638"/>
            <a:chExt cx="1371600" cy="9982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28C03D-17D8-B02B-8327-05A5239BF6CE}"/>
                </a:ext>
              </a:extLst>
            </p:cNvPr>
            <p:cNvSpPr/>
            <p:nvPr/>
          </p:nvSpPr>
          <p:spPr>
            <a:xfrm>
              <a:off x="1412240" y="1564638"/>
              <a:ext cx="1371600" cy="99821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C8CC52-07EB-D0D4-E28C-14C2BDD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1564638"/>
              <a:ext cx="0" cy="99821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43DF02-A82E-7710-C54A-7B084CBC7040}"/>
                </a:ext>
              </a:extLst>
            </p:cNvPr>
            <p:cNvCxnSpPr>
              <a:cxnSpLocks/>
            </p:cNvCxnSpPr>
            <p:nvPr/>
          </p:nvCxnSpPr>
          <p:spPr>
            <a:xfrm>
              <a:off x="2783840" y="1564638"/>
              <a:ext cx="0" cy="998213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/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11183C-8BB1-B112-A439-614DCF913B18}"/>
              </a:ext>
            </a:extLst>
          </p:cNvPr>
          <p:cNvCxnSpPr>
            <a:cxnSpLocks/>
          </p:cNvCxnSpPr>
          <p:nvPr/>
        </p:nvCxnSpPr>
        <p:spPr>
          <a:xfrm>
            <a:off x="1459036" y="2967079"/>
            <a:ext cx="108930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/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0211D2-D8F4-9FF6-0A3B-7FC710949BA3}"/>
              </a:ext>
            </a:extLst>
          </p:cNvPr>
          <p:cNvCxnSpPr>
            <a:cxnSpLocks/>
          </p:cNvCxnSpPr>
          <p:nvPr/>
        </p:nvCxnSpPr>
        <p:spPr>
          <a:xfrm flipV="1">
            <a:off x="4881245" y="1423471"/>
            <a:ext cx="0" cy="158884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2AEF95-B67C-6473-9302-F415EF6C3CEF}"/>
              </a:ext>
            </a:extLst>
          </p:cNvPr>
          <p:cNvCxnSpPr>
            <a:cxnSpLocks/>
          </p:cNvCxnSpPr>
          <p:nvPr/>
        </p:nvCxnSpPr>
        <p:spPr>
          <a:xfrm flipV="1">
            <a:off x="4877409" y="1822345"/>
            <a:ext cx="299029" cy="8833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C81B2C-0F05-D459-A1E4-13021D7FA0B5}"/>
              </a:ext>
            </a:extLst>
          </p:cNvPr>
          <p:cNvCxnSpPr>
            <a:cxnSpLocks/>
            <a:endCxn id="191" idx="5"/>
          </p:cNvCxnSpPr>
          <p:nvPr/>
        </p:nvCxnSpPr>
        <p:spPr>
          <a:xfrm>
            <a:off x="4877409" y="1917165"/>
            <a:ext cx="378585" cy="5392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2899864-C48C-44EB-9C26-CD4C45E745E5}"/>
              </a:ext>
            </a:extLst>
          </p:cNvPr>
          <p:cNvCxnSpPr>
            <a:cxnSpLocks/>
          </p:cNvCxnSpPr>
          <p:nvPr/>
        </p:nvCxnSpPr>
        <p:spPr>
          <a:xfrm>
            <a:off x="4925060" y="2967472"/>
            <a:ext cx="108775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/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6D2C61-782D-5EEE-AEAB-BB347E973701}"/>
              </a:ext>
            </a:extLst>
          </p:cNvPr>
          <p:cNvCxnSpPr>
            <a:cxnSpLocks/>
          </p:cNvCxnSpPr>
          <p:nvPr/>
        </p:nvCxnSpPr>
        <p:spPr>
          <a:xfrm flipV="1">
            <a:off x="6012815" y="2699774"/>
            <a:ext cx="0" cy="31012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/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/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0AABD8C-307F-30CE-15C4-AA6E007D3E96}"/>
              </a:ext>
            </a:extLst>
          </p:cNvPr>
          <p:cNvCxnSpPr>
            <a:cxnSpLocks/>
          </p:cNvCxnSpPr>
          <p:nvPr/>
        </p:nvCxnSpPr>
        <p:spPr>
          <a:xfrm flipV="1">
            <a:off x="8660475" y="1770058"/>
            <a:ext cx="400078" cy="13319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A188F9-9107-0855-6AB9-77789E3D3B20}"/>
              </a:ext>
            </a:extLst>
          </p:cNvPr>
          <p:cNvCxnSpPr>
            <a:cxnSpLocks/>
          </p:cNvCxnSpPr>
          <p:nvPr/>
        </p:nvCxnSpPr>
        <p:spPr>
          <a:xfrm flipV="1">
            <a:off x="8660475" y="1106149"/>
            <a:ext cx="0" cy="161609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E7FD7-06CE-0D50-7A6B-528D6FC41221}"/>
              </a:ext>
            </a:extLst>
          </p:cNvPr>
          <p:cNvCxnSpPr>
            <a:cxnSpLocks/>
          </p:cNvCxnSpPr>
          <p:nvPr/>
        </p:nvCxnSpPr>
        <p:spPr>
          <a:xfrm flipH="1">
            <a:off x="7818195" y="1906966"/>
            <a:ext cx="169156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1597DE9-B609-64FF-AF0E-F1693D2DAA40}"/>
              </a:ext>
            </a:extLst>
          </p:cNvPr>
          <p:cNvCxnSpPr>
            <a:cxnSpLocks/>
          </p:cNvCxnSpPr>
          <p:nvPr/>
        </p:nvCxnSpPr>
        <p:spPr>
          <a:xfrm>
            <a:off x="8671260" y="1910678"/>
            <a:ext cx="671239" cy="3137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/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/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/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/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A55C817-4100-41CB-2334-18DE297E1C33}"/>
              </a:ext>
            </a:extLst>
          </p:cNvPr>
          <p:cNvCxnSpPr>
            <a:cxnSpLocks/>
            <a:endCxn id="175" idx="3"/>
          </p:cNvCxnSpPr>
          <p:nvPr/>
        </p:nvCxnSpPr>
        <p:spPr>
          <a:xfrm flipV="1">
            <a:off x="4350282" y="2229857"/>
            <a:ext cx="298722" cy="25796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CD273B2-A978-F0FF-EE66-CE68824AC4F0}"/>
              </a:ext>
            </a:extLst>
          </p:cNvPr>
          <p:cNvCxnSpPr>
            <a:cxnSpLocks/>
          </p:cNvCxnSpPr>
          <p:nvPr/>
        </p:nvCxnSpPr>
        <p:spPr>
          <a:xfrm>
            <a:off x="4274658" y="1412970"/>
            <a:ext cx="128825" cy="127239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/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7A1C861-40BE-F730-A478-8B774C9CA5B2}"/>
              </a:ext>
            </a:extLst>
          </p:cNvPr>
          <p:cNvCxnSpPr>
            <a:cxnSpLocks/>
          </p:cNvCxnSpPr>
          <p:nvPr/>
        </p:nvCxnSpPr>
        <p:spPr>
          <a:xfrm flipV="1">
            <a:off x="7865683" y="2123347"/>
            <a:ext cx="445375" cy="31510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/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5B8F802-0F1B-D321-8473-633E6311F754}"/>
              </a:ext>
            </a:extLst>
          </p:cNvPr>
          <p:cNvCxnSpPr>
            <a:cxnSpLocks/>
          </p:cNvCxnSpPr>
          <p:nvPr/>
        </p:nvCxnSpPr>
        <p:spPr>
          <a:xfrm>
            <a:off x="7901767" y="1358125"/>
            <a:ext cx="128359" cy="133288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DD2B34-7E13-BCEB-4A0A-56A279923467}"/>
              </a:ext>
            </a:extLst>
          </p:cNvPr>
          <p:cNvCxnSpPr>
            <a:cxnSpLocks/>
          </p:cNvCxnSpPr>
          <p:nvPr/>
        </p:nvCxnSpPr>
        <p:spPr>
          <a:xfrm flipV="1">
            <a:off x="1454852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93490F0-0B39-3731-34B0-68B6B83D10BC}"/>
              </a:ext>
            </a:extLst>
          </p:cNvPr>
          <p:cNvCxnSpPr>
            <a:cxnSpLocks/>
          </p:cNvCxnSpPr>
          <p:nvPr/>
        </p:nvCxnSpPr>
        <p:spPr>
          <a:xfrm flipV="1">
            <a:off x="2548341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/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91D7ACD-909C-3224-3FF9-B09BAF35284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2552268" y="1786743"/>
            <a:ext cx="183403" cy="130422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9E1F5D6-6C90-5EC5-486F-70C385F24F6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91244" y="1805025"/>
            <a:ext cx="159528" cy="11214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C98BE13-03C7-66DC-4526-A3977EFE4D00}"/>
              </a:ext>
            </a:extLst>
          </p:cNvPr>
          <p:cNvCxnSpPr>
            <a:cxnSpLocks/>
          </p:cNvCxnSpPr>
          <p:nvPr/>
        </p:nvCxnSpPr>
        <p:spPr>
          <a:xfrm flipV="1">
            <a:off x="1255547" y="244147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/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Box 171">
            <a:extLst>
              <a:ext uri="{FF2B5EF4-FFF2-40B4-BE49-F238E27FC236}">
                <a16:creationId xmlns:a16="http://schemas.microsoft.com/office/drawing/2014/main" id="{1438042B-CE14-070E-7ADB-E25FEAECDD2D}"/>
              </a:ext>
            </a:extLst>
          </p:cNvPr>
          <p:cNvSpPr txBox="1"/>
          <p:nvPr/>
        </p:nvSpPr>
        <p:spPr>
          <a:xfrm>
            <a:off x="940929" y="553170"/>
            <a:ext cx="200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Pared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8FFF55-DA3B-12A0-6D66-9230878BA6F9}"/>
              </a:ext>
            </a:extLst>
          </p:cNvPr>
          <p:cNvSpPr txBox="1"/>
          <p:nvPr/>
        </p:nvSpPr>
        <p:spPr>
          <a:xfrm>
            <a:off x="3969346" y="553170"/>
            <a:ext cx="285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Cilindro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B0F450-D063-0ABA-D536-A5C111EF7118}"/>
              </a:ext>
            </a:extLst>
          </p:cNvPr>
          <p:cNvSpPr txBox="1"/>
          <p:nvPr/>
        </p:nvSpPr>
        <p:spPr>
          <a:xfrm>
            <a:off x="7468319" y="553170"/>
            <a:ext cx="241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/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/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/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Oval 190">
            <a:extLst>
              <a:ext uri="{FF2B5EF4-FFF2-40B4-BE49-F238E27FC236}">
                <a16:creationId xmlns:a16="http://schemas.microsoft.com/office/drawing/2014/main" id="{BE87DEB5-ACC7-2FC9-32A5-87B0793E1461}"/>
              </a:ext>
            </a:extLst>
          </p:cNvPr>
          <p:cNvSpPr/>
          <p:nvPr/>
        </p:nvSpPr>
        <p:spPr>
          <a:xfrm>
            <a:off x="4341044" y="1168041"/>
            <a:ext cx="1071931" cy="150945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1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0C4D2-A18F-01F2-1608-4639B8CC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7" y="923378"/>
            <a:ext cx="5563093" cy="40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3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D3827-8BFA-AA8B-3703-4B0CE3DD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70" y="1473392"/>
            <a:ext cx="4711575" cy="4507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50DC2-E198-50D2-4292-3D0AFC56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918737" y="2595061"/>
            <a:ext cx="4711575" cy="2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E58AE1-C9B6-1AB7-6258-28F9C35E5929}"/>
              </a:ext>
            </a:extLst>
          </p:cNvPr>
          <p:cNvGrpSpPr/>
          <p:nvPr/>
        </p:nvGrpSpPr>
        <p:grpSpPr>
          <a:xfrm>
            <a:off x="1272187" y="1210394"/>
            <a:ext cx="1098481" cy="1310843"/>
            <a:chOff x="2967928" y="163556"/>
            <a:chExt cx="1098481" cy="13108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E20D0C-7303-FA91-F833-3CEBED398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0" t="17460" r="61768" b="67151"/>
            <a:stretch/>
          </p:blipFill>
          <p:spPr bwMode="auto">
            <a:xfrm>
              <a:off x="2967928" y="163556"/>
              <a:ext cx="1098481" cy="131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66CDBF-E66A-88BA-CBF7-E122C8B9E94E}"/>
                </a:ext>
              </a:extLst>
            </p:cNvPr>
            <p:cNvSpPr/>
            <p:nvPr/>
          </p:nvSpPr>
          <p:spPr>
            <a:xfrm>
              <a:off x="3420544" y="538105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C4B10DD-5A31-A4D7-B8D5-8963FC6B87BE}"/>
                </a:ext>
              </a:extLst>
            </p:cNvPr>
            <p:cNvSpPr/>
            <p:nvPr/>
          </p:nvSpPr>
          <p:spPr>
            <a:xfrm>
              <a:off x="3420544" y="1083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2214F-C67B-CE95-4DCB-33F73178D1E9}"/>
              </a:ext>
            </a:extLst>
          </p:cNvPr>
          <p:cNvGrpSpPr/>
          <p:nvPr/>
        </p:nvGrpSpPr>
        <p:grpSpPr>
          <a:xfrm>
            <a:off x="2481259" y="1297811"/>
            <a:ext cx="2960916" cy="1278968"/>
            <a:chOff x="1273381" y="2663047"/>
            <a:chExt cx="2960916" cy="127896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5DE0BD6-1690-4068-90F0-BA395D924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32960" r="52619" b="52025"/>
            <a:stretch/>
          </p:blipFill>
          <p:spPr bwMode="auto">
            <a:xfrm>
              <a:off x="1273381" y="2663047"/>
              <a:ext cx="2960916" cy="127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DCA56F-C311-6336-EEFA-71F33C20694D}"/>
                </a:ext>
              </a:extLst>
            </p:cNvPr>
            <p:cNvSpPr/>
            <p:nvPr/>
          </p:nvSpPr>
          <p:spPr>
            <a:xfrm>
              <a:off x="2538555" y="3081339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B43ECE-512F-0243-FE40-95AEEDAA62C2}"/>
                </a:ext>
              </a:extLst>
            </p:cNvPr>
            <p:cNvSpPr/>
            <p:nvPr/>
          </p:nvSpPr>
          <p:spPr>
            <a:xfrm>
              <a:off x="2538555" y="33059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63CF01-DFE3-369C-945E-9852D8FF5C30}"/>
              </a:ext>
            </a:extLst>
          </p:cNvPr>
          <p:cNvGrpSpPr/>
          <p:nvPr/>
        </p:nvGrpSpPr>
        <p:grpSpPr>
          <a:xfrm>
            <a:off x="4796947" y="1077673"/>
            <a:ext cx="2960916" cy="1844040"/>
            <a:chOff x="7506282" y="708693"/>
            <a:chExt cx="2960916" cy="184404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DB99EA0-4AB7-E3B1-8150-3AF3D5B3F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48162" r="52619" b="30189"/>
            <a:stretch/>
          </p:blipFill>
          <p:spPr bwMode="auto">
            <a:xfrm>
              <a:off x="7506282" y="708693"/>
              <a:ext cx="2960916" cy="184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87932E-B260-6538-DE5F-39D074A334DD}"/>
                </a:ext>
              </a:extLst>
            </p:cNvPr>
            <p:cNvSpPr/>
            <p:nvPr/>
          </p:nvSpPr>
          <p:spPr>
            <a:xfrm>
              <a:off x="8760570" y="1394263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51297A-03F8-7178-0B7D-24993BA42495}"/>
                </a:ext>
              </a:extLst>
            </p:cNvPr>
            <p:cNvSpPr/>
            <p:nvPr/>
          </p:nvSpPr>
          <p:spPr>
            <a:xfrm>
              <a:off x="8760570" y="1489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FE26CA-E36B-D6B4-479E-D9100F8439FE}"/>
              </a:ext>
            </a:extLst>
          </p:cNvPr>
          <p:cNvGrpSpPr/>
          <p:nvPr/>
        </p:nvGrpSpPr>
        <p:grpSpPr>
          <a:xfrm>
            <a:off x="7420180" y="907116"/>
            <a:ext cx="2653371" cy="2032000"/>
            <a:chOff x="5422048" y="4481689"/>
            <a:chExt cx="2653371" cy="2032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A9C30B5-9E19-9A94-BD22-BA616853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0077" r="55327" b="6067"/>
            <a:stretch/>
          </p:blipFill>
          <p:spPr bwMode="auto">
            <a:xfrm>
              <a:off x="5422048" y="4481689"/>
              <a:ext cx="2653371" cy="2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2E17DB-77A0-57AC-5715-4B9DF1CB3E79}"/>
                </a:ext>
              </a:extLst>
            </p:cNvPr>
            <p:cNvSpPr/>
            <p:nvPr/>
          </p:nvSpPr>
          <p:spPr>
            <a:xfrm>
              <a:off x="6672523" y="5511869"/>
              <a:ext cx="159873" cy="143721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252389-37AF-7FB4-4978-558AC2B53CF3}"/>
                </a:ext>
              </a:extLst>
            </p:cNvPr>
            <p:cNvSpPr/>
            <p:nvPr/>
          </p:nvSpPr>
          <p:spPr>
            <a:xfrm>
              <a:off x="6672523" y="5294865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83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BE1F02-D7A0-9834-6288-FEE5AC272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10534" r="11067" b="9585"/>
          <a:stretch/>
        </p:blipFill>
        <p:spPr bwMode="auto">
          <a:xfrm>
            <a:off x="6888412" y="1108253"/>
            <a:ext cx="5303588" cy="42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BB8AC-63D4-77B2-D3DB-BC10C66E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00" b="2022"/>
          <a:stretch/>
        </p:blipFill>
        <p:spPr>
          <a:xfrm>
            <a:off x="1030149" y="464674"/>
            <a:ext cx="5656598" cy="58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4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7CAA0E-ED90-E1C7-FD59-93A97C47C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7" t="7561"/>
          <a:stretch/>
        </p:blipFill>
        <p:spPr>
          <a:xfrm>
            <a:off x="2395431" y="360043"/>
            <a:ext cx="5080450" cy="6339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/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li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0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num>
                        <m:den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blipFill>
                <a:blip r:embed="rId4"/>
                <a:stretch>
                  <a:fillRect l="-97260" r="-1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/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blipFill>
                <a:blip r:embed="rId5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/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300 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blipFill>
                <a:blip r:embed="rId6"/>
                <a:stretch>
                  <a:fillRect l="-21978" r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/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500 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blipFill>
                <a:blip r:embed="rId7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/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blipFill>
                <a:blip r:embed="rId8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/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blipFill>
                <a:blip r:embed="rId9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/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5800 </m:t>
                    </m:r>
                    <m:r>
                      <m:rPr>
                        <m:sty m:val="p"/>
                      </m:rPr>
                      <a:rPr lang="es-CL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CL" b="0" i="1" dirty="0">
                    <a:latin typeface="Cambria Math" panose="02040503050406030204" pitchFamily="18" charset="0"/>
                  </a:rPr>
                  <a:t> </a:t>
                </a:r>
                <a:r>
                  <a:rPr lang="es-CL" b="0" dirty="0">
                    <a:latin typeface="Cambria Math" panose="02040503050406030204" pitchFamily="18" charset="0"/>
                  </a:rPr>
                  <a:t>(solar)</a:t>
                </a:r>
              </a:p>
              <a:p>
                <a:pPr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blipFill>
                <a:blip r:embed="rId10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43C7D-F236-C0E2-7AD7-69C89B6E5004}"/>
              </a:ext>
            </a:extLst>
          </p:cNvPr>
          <p:cNvSpPr txBox="1"/>
          <p:nvPr/>
        </p:nvSpPr>
        <p:spPr>
          <a:xfrm>
            <a:off x="4660869" y="280878"/>
            <a:ext cx="17632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b="1" dirty="0"/>
              <a:t>Espectro visible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/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:r>
                  <a:rPr lang="es-CL" b="1" dirty="0"/>
                  <a:t>Peak de la curva</a:t>
                </a:r>
              </a:p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=2897.8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s-CL" i="0" dirty="0" err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CL" i="0" dirty="0" smtClean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blipFill>
                <a:blip r:embed="rId11"/>
                <a:stretch>
                  <a:fillRect t="-566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/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b="0" dirty="0"/>
                  <a:t>Longitud de onda,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444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A58CFC-9751-B2C6-AD2C-0BCFB80B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62" y="688693"/>
            <a:ext cx="5641378" cy="54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65FD7-F8F8-2B1C-42FB-E8C39303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18" y="564336"/>
            <a:ext cx="7753341" cy="59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4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08669-0602-4BF5-4490-1560BFD8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66" y="285547"/>
            <a:ext cx="8681013" cy="3792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/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blipFill>
                <a:blip r:embed="rId4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/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blipFill>
                <a:blip r:embed="rId5"/>
                <a:stretch>
                  <a:fillRect l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73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972B3-8B28-4ADF-A1BE-0D56A15A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12" y="709246"/>
            <a:ext cx="5756031" cy="376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36268-3D10-4702-B59D-6022DC74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3D2"/>
              </a:clrFrom>
              <a:clrTo>
                <a:srgbClr val="FFF3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09" y="1238098"/>
            <a:ext cx="5111262" cy="27115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615117-879B-49D4-BCFD-58F5EFCC36C7}"/>
              </a:ext>
            </a:extLst>
          </p:cNvPr>
          <p:cNvSpPr/>
          <p:nvPr/>
        </p:nvSpPr>
        <p:spPr>
          <a:xfrm>
            <a:off x="5419812" y="597876"/>
            <a:ext cx="289327" cy="46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E3380-AC55-18E3-9649-B76E12A6D5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414" y="1099595"/>
            <a:ext cx="4489897" cy="40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546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8D530-C8AA-3372-F521-2ACFB6A6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858130"/>
            <a:ext cx="10035540" cy="48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04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9051</TotalTime>
  <Words>740</Words>
  <Application>Microsoft Office PowerPoint</Application>
  <PresentationFormat>Widescreen</PresentationFormat>
  <Paragraphs>392</Paragraphs>
  <Slides>74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Arial Narrow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8</cp:revision>
  <dcterms:created xsi:type="dcterms:W3CDTF">2022-08-03T20:41:07Z</dcterms:created>
  <dcterms:modified xsi:type="dcterms:W3CDTF">2022-10-07T02:16:34Z</dcterms:modified>
</cp:coreProperties>
</file>